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65" r:id="rId3"/>
    <p:sldId id="267" r:id="rId4"/>
    <p:sldId id="266" r:id="rId5"/>
    <p:sldId id="258" r:id="rId6"/>
    <p:sldId id="268" r:id="rId7"/>
    <p:sldId id="269" r:id="rId8"/>
    <p:sldId id="270" r:id="rId9"/>
    <p:sldId id="271" r:id="rId10"/>
    <p:sldId id="272" r:id="rId11"/>
    <p:sldId id="273" r:id="rId12"/>
    <p:sldId id="274" r:id="rId13"/>
    <p:sldId id="275" r:id="rId14"/>
    <p:sldId id="276" r:id="rId15"/>
    <p:sldId id="277" r:id="rId16"/>
    <p:sldId id="260" r:id="rId17"/>
    <p:sldId id="278" r:id="rId18"/>
    <p:sldId id="279" r:id="rId19"/>
    <p:sldId id="280" r:id="rId20"/>
    <p:sldId id="281" r:id="rId21"/>
    <p:sldId id="282" r:id="rId22"/>
    <p:sldId id="283" r:id="rId23"/>
    <p:sldId id="284" r:id="rId24"/>
    <p:sldId id="309" r:id="rId25"/>
    <p:sldId id="285" r:id="rId26"/>
    <p:sldId id="311" r:id="rId27"/>
    <p:sldId id="312" r:id="rId28"/>
    <p:sldId id="314" r:id="rId29"/>
    <p:sldId id="335" r:id="rId30"/>
    <p:sldId id="286" r:id="rId31"/>
    <p:sldId id="287" r:id="rId32"/>
    <p:sldId id="288" r:id="rId33"/>
    <p:sldId id="302" r:id="rId34"/>
    <p:sldId id="344" r:id="rId35"/>
    <p:sldId id="318" r:id="rId36"/>
    <p:sldId id="319" r:id="rId37"/>
    <p:sldId id="301" r:id="rId38"/>
    <p:sldId id="322" r:id="rId39"/>
    <p:sldId id="323" r:id="rId40"/>
    <p:sldId id="324" r:id="rId41"/>
    <p:sldId id="257" r:id="rId42"/>
    <p:sldId id="297" r:id="rId43"/>
    <p:sldId id="298" r:id="rId44"/>
    <p:sldId id="299" r:id="rId45"/>
    <p:sldId id="300" r:id="rId46"/>
    <p:sldId id="2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F5F5F5"/>
    <a:srgbClr val="FF7903"/>
    <a:srgbClr val="1F77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181" autoAdjust="0"/>
  </p:normalViewPr>
  <p:slideViewPr>
    <p:cSldViewPr snapToGrid="0">
      <p:cViewPr varScale="1">
        <p:scale>
          <a:sx n="150" d="100"/>
          <a:sy n="150" d="100"/>
        </p:scale>
        <p:origin x="18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Model</a:t>
            </a:r>
            <a:r>
              <a:rPr lang="en-US" baseline="0" dirty="0"/>
              <a:t> Results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Jaccard_Score</c:v>
                </c:pt>
              </c:strCache>
            </c:strRef>
          </c:tx>
          <c:spPr>
            <a:solidFill>
              <a:schemeClr val="accent1"/>
            </a:solidFill>
            <a:ln>
              <a:noFill/>
            </a:ln>
            <a:effectLst/>
          </c:spPr>
          <c:invertIfNegative val="0"/>
          <c:cat>
            <c:strRef>
              <c:f>Sheet1!$B$1:$E$1</c:f>
              <c:strCache>
                <c:ptCount val="4"/>
                <c:pt idx="0">
                  <c:v>LogReg</c:v>
                </c:pt>
                <c:pt idx="1">
                  <c:v>SVM</c:v>
                </c:pt>
                <c:pt idx="2">
                  <c:v>Tree</c:v>
                </c:pt>
                <c:pt idx="3">
                  <c:v>KNN</c:v>
                </c:pt>
              </c:strCache>
            </c:strRef>
          </c:cat>
          <c:val>
            <c:numRef>
              <c:f>Sheet1!$B$2:$E$2</c:f>
              <c:numCache>
                <c:formatCode>General</c:formatCode>
                <c:ptCount val="4"/>
                <c:pt idx="0">
                  <c:v>0.8</c:v>
                </c:pt>
                <c:pt idx="1">
                  <c:v>0.8</c:v>
                </c:pt>
                <c:pt idx="2">
                  <c:v>0.8</c:v>
                </c:pt>
                <c:pt idx="3">
                  <c:v>0.8</c:v>
                </c:pt>
              </c:numCache>
            </c:numRef>
          </c:val>
          <c:extLst>
            <c:ext xmlns:c16="http://schemas.microsoft.com/office/drawing/2014/chart" uri="{C3380CC4-5D6E-409C-BE32-E72D297353CC}">
              <c16:uniqueId val="{00000000-3B06-406D-9291-55E6585BC9A6}"/>
            </c:ext>
          </c:extLst>
        </c:ser>
        <c:ser>
          <c:idx val="1"/>
          <c:order val="1"/>
          <c:tx>
            <c:strRef>
              <c:f>Sheet1!$A$3</c:f>
              <c:strCache>
                <c:ptCount val="1"/>
                <c:pt idx="0">
                  <c:v>F1_Score</c:v>
                </c:pt>
              </c:strCache>
            </c:strRef>
          </c:tx>
          <c:spPr>
            <a:solidFill>
              <a:schemeClr val="accent2"/>
            </a:solidFill>
            <a:ln>
              <a:noFill/>
            </a:ln>
            <a:effectLst/>
          </c:spPr>
          <c:invertIfNegative val="0"/>
          <c:cat>
            <c:strRef>
              <c:f>Sheet1!$B$1:$E$1</c:f>
              <c:strCache>
                <c:ptCount val="4"/>
                <c:pt idx="0">
                  <c:v>LogReg</c:v>
                </c:pt>
                <c:pt idx="1">
                  <c:v>SVM</c:v>
                </c:pt>
                <c:pt idx="2">
                  <c:v>Tree</c:v>
                </c:pt>
                <c:pt idx="3">
                  <c:v>KNN</c:v>
                </c:pt>
              </c:strCache>
            </c:strRef>
          </c:cat>
          <c:val>
            <c:numRef>
              <c:f>Sheet1!$B$3:$E$3</c:f>
              <c:numCache>
                <c:formatCode>General</c:formatCode>
                <c:ptCount val="4"/>
                <c:pt idx="0">
                  <c:v>0.88888900000000004</c:v>
                </c:pt>
                <c:pt idx="1">
                  <c:v>0.88888900000000004</c:v>
                </c:pt>
                <c:pt idx="2">
                  <c:v>0.88888900000000004</c:v>
                </c:pt>
                <c:pt idx="3">
                  <c:v>0.88888900000000004</c:v>
                </c:pt>
              </c:numCache>
            </c:numRef>
          </c:val>
          <c:extLst>
            <c:ext xmlns:c16="http://schemas.microsoft.com/office/drawing/2014/chart" uri="{C3380CC4-5D6E-409C-BE32-E72D297353CC}">
              <c16:uniqueId val="{00000001-3B06-406D-9291-55E6585BC9A6}"/>
            </c:ext>
          </c:extLst>
        </c:ser>
        <c:ser>
          <c:idx val="2"/>
          <c:order val="2"/>
          <c:tx>
            <c:strRef>
              <c:f>Sheet1!$A$4</c:f>
              <c:strCache>
                <c:ptCount val="1"/>
                <c:pt idx="0">
                  <c:v>Accuracy</c:v>
                </c:pt>
              </c:strCache>
            </c:strRef>
          </c:tx>
          <c:spPr>
            <a:solidFill>
              <a:schemeClr val="accent3"/>
            </a:solidFill>
            <a:ln>
              <a:noFill/>
            </a:ln>
            <a:effectLst/>
          </c:spPr>
          <c:invertIfNegative val="0"/>
          <c:cat>
            <c:strRef>
              <c:f>Sheet1!$B$1:$E$1</c:f>
              <c:strCache>
                <c:ptCount val="4"/>
                <c:pt idx="0">
                  <c:v>LogReg</c:v>
                </c:pt>
                <c:pt idx="1">
                  <c:v>SVM</c:v>
                </c:pt>
                <c:pt idx="2">
                  <c:v>Tree</c:v>
                </c:pt>
                <c:pt idx="3">
                  <c:v>KNN</c:v>
                </c:pt>
              </c:strCache>
            </c:strRef>
          </c:cat>
          <c:val>
            <c:numRef>
              <c:f>Sheet1!$B$4:$E$4</c:f>
              <c:numCache>
                <c:formatCode>General</c:formatCode>
                <c:ptCount val="4"/>
                <c:pt idx="0">
                  <c:v>0.83333299999999999</c:v>
                </c:pt>
                <c:pt idx="1">
                  <c:v>0.83333299999999999</c:v>
                </c:pt>
                <c:pt idx="2">
                  <c:v>0.83333299999999999</c:v>
                </c:pt>
                <c:pt idx="3">
                  <c:v>0.83333299999999999</c:v>
                </c:pt>
              </c:numCache>
            </c:numRef>
          </c:val>
          <c:extLst>
            <c:ext xmlns:c16="http://schemas.microsoft.com/office/drawing/2014/chart" uri="{C3380CC4-5D6E-409C-BE32-E72D297353CC}">
              <c16:uniqueId val="{00000002-3B06-406D-9291-55E6585BC9A6}"/>
            </c:ext>
          </c:extLst>
        </c:ser>
        <c:dLbls>
          <c:showLegendKey val="0"/>
          <c:showVal val="0"/>
          <c:showCatName val="0"/>
          <c:showSerName val="0"/>
          <c:showPercent val="0"/>
          <c:showBubbleSize val="0"/>
        </c:dLbls>
        <c:gapWidth val="219"/>
        <c:overlap val="-27"/>
        <c:axId val="1432558032"/>
        <c:axId val="1432559472"/>
      </c:barChart>
      <c:catAx>
        <c:axId val="143255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2559472"/>
        <c:crosses val="autoZero"/>
        <c:auto val="1"/>
        <c:lblAlgn val="ctr"/>
        <c:lblOffset val="100"/>
        <c:noMultiLvlLbl val="0"/>
      </c:catAx>
      <c:valAx>
        <c:axId val="1432559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2558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8A590-C77B-446F-BB3B-182FED2CB088}" type="doc">
      <dgm:prSet loTypeId="urn:microsoft.com/office/officeart/2005/8/layout/chevron2" loCatId="process" qsTypeId="urn:microsoft.com/office/officeart/2005/8/quickstyle/simple5" qsCatId="simple" csTypeId="urn:microsoft.com/office/officeart/2005/8/colors/colorful5" csCatId="colorful" phldr="1"/>
      <dgm:spPr/>
      <dgm:t>
        <a:bodyPr/>
        <a:lstStyle/>
        <a:p>
          <a:endParaRPr lang="en-US"/>
        </a:p>
      </dgm:t>
    </dgm:pt>
    <dgm:pt modelId="{0F0480B9-188C-44B5-A888-5A7A79D26758}">
      <dgm:prSet phldrT="[Text]" custT="1"/>
      <dgm:spPr/>
      <dgm:t>
        <a:bodyPr/>
        <a:lstStyle/>
        <a:p>
          <a:r>
            <a:rPr lang="en-US" sz="1400" dirty="0">
              <a:latin typeface="Abadi" panose="020B0604020104020204" pitchFamily="34" charset="0"/>
            </a:rPr>
            <a:t>Collect</a:t>
          </a:r>
        </a:p>
      </dgm:t>
    </dgm:pt>
    <dgm:pt modelId="{CB4218FA-A9E6-4D67-8958-70B44EB9876A}" type="parTrans" cxnId="{B4826F96-3155-481B-842D-7DA83F969DDB}">
      <dgm:prSet/>
      <dgm:spPr/>
      <dgm:t>
        <a:bodyPr/>
        <a:lstStyle/>
        <a:p>
          <a:endParaRPr lang="en-US"/>
        </a:p>
      </dgm:t>
    </dgm:pt>
    <dgm:pt modelId="{5FD81E90-D678-4D9C-8E26-914C1DC751AF}" type="sibTrans" cxnId="{B4826F96-3155-481B-842D-7DA83F969DDB}">
      <dgm:prSet/>
      <dgm:spPr/>
      <dgm:t>
        <a:bodyPr/>
        <a:lstStyle/>
        <a:p>
          <a:endParaRPr lang="en-US"/>
        </a:p>
      </dgm:t>
    </dgm:pt>
    <dgm:pt modelId="{DA198AB6-5F57-4D88-B904-118CF122B8DE}">
      <dgm:prSet phldrT="[Text]" custT="1"/>
      <dgm:spPr/>
      <dgm:t>
        <a:bodyPr/>
        <a:lstStyle/>
        <a:p>
          <a:r>
            <a:rPr lang="en-US" sz="1200" dirty="0">
              <a:solidFill>
                <a:schemeClr val="tx1">
                  <a:lumMod val="65000"/>
                  <a:lumOff val="35000"/>
                </a:schemeClr>
              </a:solidFill>
              <a:latin typeface="Abadi" panose="020B0604020104020204" pitchFamily="34" charset="0"/>
            </a:rPr>
            <a:t>SpaceX REST API</a:t>
          </a:r>
        </a:p>
      </dgm:t>
    </dgm:pt>
    <dgm:pt modelId="{2D5A225D-3458-4425-9B84-F973DC951AB2}" type="parTrans" cxnId="{8FCA01B6-1BA8-4D35-B08E-C6693AD57857}">
      <dgm:prSet/>
      <dgm:spPr/>
      <dgm:t>
        <a:bodyPr/>
        <a:lstStyle/>
        <a:p>
          <a:endParaRPr lang="en-US"/>
        </a:p>
      </dgm:t>
    </dgm:pt>
    <dgm:pt modelId="{69358A18-DA88-47ED-82B5-5F2C0EC06B6E}" type="sibTrans" cxnId="{8FCA01B6-1BA8-4D35-B08E-C6693AD57857}">
      <dgm:prSet/>
      <dgm:spPr/>
      <dgm:t>
        <a:bodyPr/>
        <a:lstStyle/>
        <a:p>
          <a:endParaRPr lang="en-US"/>
        </a:p>
      </dgm:t>
    </dgm:pt>
    <dgm:pt modelId="{347BB7B4-9620-4CA1-9B12-47EECFCAB7A4}">
      <dgm:prSet phldrT="[Text]" custT="1"/>
      <dgm:spPr/>
      <dgm:t>
        <a:bodyPr/>
        <a:lstStyle/>
        <a:p>
          <a:r>
            <a:rPr lang="en-US" sz="1200" dirty="0">
              <a:solidFill>
                <a:schemeClr val="tx1">
                  <a:lumMod val="65000"/>
                  <a:lumOff val="35000"/>
                </a:schemeClr>
              </a:solidFill>
              <a:latin typeface="Abadi" panose="020B0604020104020204" pitchFamily="34" charset="0"/>
            </a:rPr>
            <a:t>Web Scraping Techniques</a:t>
          </a:r>
        </a:p>
      </dgm:t>
    </dgm:pt>
    <dgm:pt modelId="{B8B12D07-A266-4967-A114-56A2C578F2A7}" type="parTrans" cxnId="{293EC5BE-A405-4AC4-892A-A2F02C91C8F0}">
      <dgm:prSet/>
      <dgm:spPr/>
      <dgm:t>
        <a:bodyPr/>
        <a:lstStyle/>
        <a:p>
          <a:endParaRPr lang="en-US"/>
        </a:p>
      </dgm:t>
    </dgm:pt>
    <dgm:pt modelId="{3EC5B519-B55B-482D-9210-5B28147AB062}" type="sibTrans" cxnId="{293EC5BE-A405-4AC4-892A-A2F02C91C8F0}">
      <dgm:prSet/>
      <dgm:spPr/>
      <dgm:t>
        <a:bodyPr/>
        <a:lstStyle/>
        <a:p>
          <a:endParaRPr lang="en-US"/>
        </a:p>
      </dgm:t>
    </dgm:pt>
    <dgm:pt modelId="{F4F1A53F-5F28-472A-BBEF-E85CA785B616}">
      <dgm:prSet phldrT="[Text]" custT="1"/>
      <dgm:spPr/>
      <dgm:t>
        <a:bodyPr/>
        <a:lstStyle/>
        <a:p>
          <a:r>
            <a:rPr lang="en-US" sz="1400" dirty="0">
              <a:latin typeface="Abadi" panose="020B0604020104020204" pitchFamily="34" charset="0"/>
            </a:rPr>
            <a:t>Wrangle</a:t>
          </a:r>
          <a:endParaRPr lang="en-US" sz="1000" dirty="0">
            <a:latin typeface="Abadi" panose="020B0604020104020204" pitchFamily="34" charset="0"/>
          </a:endParaRPr>
        </a:p>
      </dgm:t>
    </dgm:pt>
    <dgm:pt modelId="{ABCB755A-BEBE-45DA-8DD2-12FEC9316E0F}" type="parTrans" cxnId="{2A676587-65BA-491A-86D1-CCBC5C70C81C}">
      <dgm:prSet/>
      <dgm:spPr/>
      <dgm:t>
        <a:bodyPr/>
        <a:lstStyle/>
        <a:p>
          <a:endParaRPr lang="en-US"/>
        </a:p>
      </dgm:t>
    </dgm:pt>
    <dgm:pt modelId="{3B106E58-D9E3-4622-A8B4-7BE03ACB8A19}" type="sibTrans" cxnId="{2A676587-65BA-491A-86D1-CCBC5C70C81C}">
      <dgm:prSet/>
      <dgm:spPr/>
      <dgm:t>
        <a:bodyPr/>
        <a:lstStyle/>
        <a:p>
          <a:endParaRPr lang="en-US"/>
        </a:p>
      </dgm:t>
    </dgm:pt>
    <dgm:pt modelId="{5D7CFE3C-BFF7-4F71-9307-EF3453945F31}">
      <dgm:prSet phldrT="[Text]" custT="1"/>
      <dgm:spPr/>
      <dgm:t>
        <a:bodyPr/>
        <a:lstStyle/>
        <a:p>
          <a:r>
            <a:rPr lang="en-US" sz="1200" dirty="0">
              <a:solidFill>
                <a:schemeClr val="tx1">
                  <a:lumMod val="65000"/>
                  <a:lumOff val="35000"/>
                </a:schemeClr>
              </a:solidFill>
              <a:latin typeface="Abadi" panose="020B0604020104020204" pitchFamily="34" charset="0"/>
            </a:rPr>
            <a:t>Clean data for handling</a:t>
          </a:r>
        </a:p>
      </dgm:t>
    </dgm:pt>
    <dgm:pt modelId="{7DDEC2CD-FDFA-4E4A-ABB6-67B6D903BC04}" type="parTrans" cxnId="{CC443AC6-4783-4A6D-8E89-35CA7C8B8DAD}">
      <dgm:prSet/>
      <dgm:spPr/>
      <dgm:t>
        <a:bodyPr/>
        <a:lstStyle/>
        <a:p>
          <a:endParaRPr lang="en-US"/>
        </a:p>
      </dgm:t>
    </dgm:pt>
    <dgm:pt modelId="{2FC43388-977F-490E-BC10-9A342DD25450}" type="sibTrans" cxnId="{CC443AC6-4783-4A6D-8E89-35CA7C8B8DAD}">
      <dgm:prSet/>
      <dgm:spPr/>
      <dgm:t>
        <a:bodyPr/>
        <a:lstStyle/>
        <a:p>
          <a:endParaRPr lang="en-US"/>
        </a:p>
      </dgm:t>
    </dgm:pt>
    <dgm:pt modelId="{431A43FE-4FA1-4D9E-9D14-E2EF387939A4}">
      <dgm:prSet phldrT="[Text]" custT="1"/>
      <dgm:spPr/>
      <dgm:t>
        <a:bodyPr/>
        <a:lstStyle/>
        <a:p>
          <a:r>
            <a:rPr lang="en-US" sz="1200" dirty="0">
              <a:solidFill>
                <a:schemeClr val="tx1">
                  <a:lumMod val="65000"/>
                  <a:lumOff val="35000"/>
                </a:schemeClr>
              </a:solidFill>
              <a:latin typeface="Abadi" panose="020B0604020104020204" pitchFamily="34" charset="0"/>
            </a:rPr>
            <a:t>One Hot Encoding: prepare data for machine learning modeling</a:t>
          </a:r>
        </a:p>
      </dgm:t>
    </dgm:pt>
    <dgm:pt modelId="{3DC88031-5AD2-45D1-AA37-F637DE5ACFC7}" type="parTrans" cxnId="{8DF44919-0022-42A3-B5CA-206495AC7F22}">
      <dgm:prSet/>
      <dgm:spPr/>
      <dgm:t>
        <a:bodyPr/>
        <a:lstStyle/>
        <a:p>
          <a:endParaRPr lang="en-US"/>
        </a:p>
      </dgm:t>
    </dgm:pt>
    <dgm:pt modelId="{BF8502D2-3A52-43DD-9CCA-C782862407E9}" type="sibTrans" cxnId="{8DF44919-0022-42A3-B5CA-206495AC7F22}">
      <dgm:prSet/>
      <dgm:spPr/>
      <dgm:t>
        <a:bodyPr/>
        <a:lstStyle/>
        <a:p>
          <a:endParaRPr lang="en-US"/>
        </a:p>
      </dgm:t>
    </dgm:pt>
    <dgm:pt modelId="{EE912CDC-48F7-4F2F-BA3E-6E7FE5DF8514}">
      <dgm:prSet phldrT="[Text]" custT="1"/>
      <dgm:spPr/>
      <dgm:t>
        <a:bodyPr/>
        <a:lstStyle/>
        <a:p>
          <a:r>
            <a:rPr lang="en-US" sz="1400" dirty="0">
              <a:latin typeface="Abadi" panose="020B0604020104020204" pitchFamily="34" charset="0"/>
            </a:rPr>
            <a:t>Explore</a:t>
          </a:r>
        </a:p>
      </dgm:t>
    </dgm:pt>
    <dgm:pt modelId="{1AB1C724-E4BE-4DA0-BC94-B73036105AD5}" type="parTrans" cxnId="{861A39DF-9777-4556-86D5-57A1A0E5B8A4}">
      <dgm:prSet/>
      <dgm:spPr/>
      <dgm:t>
        <a:bodyPr/>
        <a:lstStyle/>
        <a:p>
          <a:endParaRPr lang="en-US"/>
        </a:p>
      </dgm:t>
    </dgm:pt>
    <dgm:pt modelId="{7AC23E47-DA71-4198-9BC9-3E858B2AA7B3}" type="sibTrans" cxnId="{861A39DF-9777-4556-86D5-57A1A0E5B8A4}">
      <dgm:prSet/>
      <dgm:spPr/>
      <dgm:t>
        <a:bodyPr/>
        <a:lstStyle/>
        <a:p>
          <a:endParaRPr lang="en-US"/>
        </a:p>
      </dgm:t>
    </dgm:pt>
    <dgm:pt modelId="{088396F8-B806-4000-8FED-740E1F2033B2}">
      <dgm:prSet phldrT="[Text]" custT="1"/>
      <dgm:spPr/>
      <dgm:t>
        <a:bodyPr/>
        <a:lstStyle/>
        <a:p>
          <a:r>
            <a:rPr lang="en-US" sz="1200" dirty="0">
              <a:solidFill>
                <a:schemeClr val="tx1">
                  <a:lumMod val="65000"/>
                  <a:lumOff val="35000"/>
                </a:schemeClr>
              </a:solidFill>
              <a:latin typeface="Abadi" panose="020B0604020104020204" pitchFamily="34" charset="0"/>
            </a:rPr>
            <a:t>Exploratory Data Analysis (EDA) with SQL and data visualization</a:t>
          </a:r>
        </a:p>
      </dgm:t>
    </dgm:pt>
    <dgm:pt modelId="{AD97C59E-9B18-4192-AE6B-BDA4A7469B56}" type="parTrans" cxnId="{2C8E0432-90AF-4916-94A4-44B94A953A99}">
      <dgm:prSet/>
      <dgm:spPr/>
      <dgm:t>
        <a:bodyPr/>
        <a:lstStyle/>
        <a:p>
          <a:endParaRPr lang="en-US"/>
        </a:p>
      </dgm:t>
    </dgm:pt>
    <dgm:pt modelId="{8308DC30-2429-4E66-9210-3C9D39BE0F7C}" type="sibTrans" cxnId="{2C8E0432-90AF-4916-94A4-44B94A953A99}">
      <dgm:prSet/>
      <dgm:spPr/>
      <dgm:t>
        <a:bodyPr/>
        <a:lstStyle/>
        <a:p>
          <a:endParaRPr lang="en-US"/>
        </a:p>
      </dgm:t>
    </dgm:pt>
    <dgm:pt modelId="{7D7497CC-E880-4F1B-9BD5-F5038547329F}">
      <dgm:prSet phldrT="[Text]" custT="1"/>
      <dgm:spPr/>
      <dgm:t>
        <a:bodyPr/>
        <a:lstStyle/>
        <a:p>
          <a:r>
            <a:rPr lang="en-US" sz="1400" dirty="0">
              <a:latin typeface="Abadi" panose="020B0604020104020204" pitchFamily="34" charset="0"/>
            </a:rPr>
            <a:t>Visualize</a:t>
          </a:r>
        </a:p>
      </dgm:t>
    </dgm:pt>
    <dgm:pt modelId="{9E3A0988-85DF-4276-A8E6-59A24A301F7A}" type="parTrans" cxnId="{2B11D726-A81D-4D90-9FD8-8E62F9A379DB}">
      <dgm:prSet/>
      <dgm:spPr/>
      <dgm:t>
        <a:bodyPr/>
        <a:lstStyle/>
        <a:p>
          <a:endParaRPr lang="en-US"/>
        </a:p>
      </dgm:t>
    </dgm:pt>
    <dgm:pt modelId="{0E7989DD-E385-4962-8E61-63E7D374824B}" type="sibTrans" cxnId="{2B11D726-A81D-4D90-9FD8-8E62F9A379DB}">
      <dgm:prSet/>
      <dgm:spPr/>
      <dgm:t>
        <a:bodyPr/>
        <a:lstStyle/>
        <a:p>
          <a:endParaRPr lang="en-US"/>
        </a:p>
      </dgm:t>
    </dgm:pt>
    <dgm:pt modelId="{68F5EFB5-493B-4E8B-B465-4A5B8C2F162B}">
      <dgm:prSet phldrT="[Text]" custT="1"/>
      <dgm:spPr/>
      <dgm:t>
        <a:bodyPr/>
        <a:lstStyle/>
        <a:p>
          <a:r>
            <a:rPr lang="en-US" sz="1200" dirty="0">
              <a:solidFill>
                <a:schemeClr val="tx1">
                  <a:lumMod val="65000"/>
                  <a:lumOff val="35000"/>
                </a:schemeClr>
              </a:solidFill>
              <a:latin typeface="Abadi" panose="020B0604020104020204" pitchFamily="34" charset="0"/>
            </a:rPr>
            <a:t>Variable relationships through scatter, bar, and line graphs	</a:t>
          </a:r>
        </a:p>
      </dgm:t>
    </dgm:pt>
    <dgm:pt modelId="{715569AD-5413-4DB1-8928-11160452CEDE}" type="parTrans" cxnId="{827C89B7-405D-4BC5-BC08-629574C67008}">
      <dgm:prSet/>
      <dgm:spPr/>
      <dgm:t>
        <a:bodyPr/>
        <a:lstStyle/>
        <a:p>
          <a:endParaRPr lang="en-US"/>
        </a:p>
      </dgm:t>
    </dgm:pt>
    <dgm:pt modelId="{22DCE62D-7F70-4601-8A04-C99DFF389359}" type="sibTrans" cxnId="{827C89B7-405D-4BC5-BC08-629574C67008}">
      <dgm:prSet/>
      <dgm:spPr/>
      <dgm:t>
        <a:bodyPr/>
        <a:lstStyle/>
        <a:p>
          <a:endParaRPr lang="en-US"/>
        </a:p>
      </dgm:t>
    </dgm:pt>
    <dgm:pt modelId="{7ADDCD71-198F-49E3-A4A3-7BE9C1FB3B79}">
      <dgm:prSet phldrT="[Text]" custT="1"/>
      <dgm:spPr/>
      <dgm:t>
        <a:bodyPr/>
        <a:lstStyle/>
        <a:p>
          <a:r>
            <a:rPr lang="en-US" sz="1400" dirty="0">
              <a:latin typeface="Abadi" panose="020B0604020104020204" pitchFamily="34" charset="0"/>
            </a:rPr>
            <a:t>Machine Learning</a:t>
          </a:r>
        </a:p>
      </dgm:t>
    </dgm:pt>
    <dgm:pt modelId="{B328775D-9DFC-4AEC-83AF-C34C1747E173}" type="parTrans" cxnId="{5D3F61F4-25CB-4871-B05A-382289F1961A}">
      <dgm:prSet/>
      <dgm:spPr/>
      <dgm:t>
        <a:bodyPr/>
        <a:lstStyle/>
        <a:p>
          <a:endParaRPr lang="en-US"/>
        </a:p>
      </dgm:t>
    </dgm:pt>
    <dgm:pt modelId="{DBD52355-2E45-434B-AA69-C2838DBE998C}" type="sibTrans" cxnId="{5D3F61F4-25CB-4871-B05A-382289F1961A}">
      <dgm:prSet/>
      <dgm:spPr/>
      <dgm:t>
        <a:bodyPr/>
        <a:lstStyle/>
        <a:p>
          <a:endParaRPr lang="en-US"/>
        </a:p>
      </dgm:t>
    </dgm:pt>
    <dgm:pt modelId="{AB008CB8-839B-4BE5-AF4F-13B2426CB546}">
      <dgm:prSet phldrT="[Text]" custT="1"/>
      <dgm:spPr/>
      <dgm:t>
        <a:bodyPr/>
        <a:lstStyle/>
        <a:p>
          <a:r>
            <a:rPr lang="en-US" sz="1200" dirty="0">
              <a:solidFill>
                <a:schemeClr val="tx1">
                  <a:lumMod val="65000"/>
                  <a:lumOff val="35000"/>
                </a:schemeClr>
              </a:solidFill>
              <a:latin typeface="Abadi" panose="020B0604020104020204" pitchFamily="34" charset="0"/>
            </a:rPr>
            <a:t>Folium</a:t>
          </a:r>
        </a:p>
      </dgm:t>
    </dgm:pt>
    <dgm:pt modelId="{B75477CD-4CF6-4981-B867-A0C775A86CFC}" type="parTrans" cxnId="{1B5A3755-20D2-4038-8DEA-6A7A1E069607}">
      <dgm:prSet/>
      <dgm:spPr/>
      <dgm:t>
        <a:bodyPr/>
        <a:lstStyle/>
        <a:p>
          <a:endParaRPr lang="en-US"/>
        </a:p>
      </dgm:t>
    </dgm:pt>
    <dgm:pt modelId="{63C7F458-A60F-40D2-88BB-866FAF36BB9E}" type="sibTrans" cxnId="{1B5A3755-20D2-4038-8DEA-6A7A1E069607}">
      <dgm:prSet/>
      <dgm:spPr/>
      <dgm:t>
        <a:bodyPr/>
        <a:lstStyle/>
        <a:p>
          <a:endParaRPr lang="en-US"/>
        </a:p>
      </dgm:t>
    </dgm:pt>
    <dgm:pt modelId="{AF2C71FA-6987-4445-B8CE-AD1BAC05C9E2}">
      <dgm:prSet phldrT="[Text]" custT="1"/>
      <dgm:spPr/>
      <dgm:t>
        <a:bodyPr/>
        <a:lstStyle/>
        <a:p>
          <a:r>
            <a:rPr lang="en-US" sz="1200" dirty="0" err="1">
              <a:solidFill>
                <a:schemeClr val="tx1">
                  <a:lumMod val="65000"/>
                  <a:lumOff val="35000"/>
                </a:schemeClr>
              </a:solidFill>
              <a:latin typeface="Abadi" panose="020B0604020104020204" pitchFamily="34" charset="0"/>
            </a:rPr>
            <a:t>Plotly</a:t>
          </a:r>
          <a:r>
            <a:rPr lang="en-US" sz="1200" dirty="0">
              <a:solidFill>
                <a:schemeClr val="tx1">
                  <a:lumMod val="65000"/>
                  <a:lumOff val="35000"/>
                </a:schemeClr>
              </a:solidFill>
              <a:latin typeface="Abadi" panose="020B0604020104020204" pitchFamily="34" charset="0"/>
            </a:rPr>
            <a:t> Dash</a:t>
          </a:r>
        </a:p>
      </dgm:t>
    </dgm:pt>
    <dgm:pt modelId="{6EF41C15-A273-4B67-9F63-2FC9B32A9422}" type="parTrans" cxnId="{0EA14DD4-1F0B-408B-9A4D-04798770A9DA}">
      <dgm:prSet/>
      <dgm:spPr/>
      <dgm:t>
        <a:bodyPr/>
        <a:lstStyle/>
        <a:p>
          <a:endParaRPr lang="en-US"/>
        </a:p>
      </dgm:t>
    </dgm:pt>
    <dgm:pt modelId="{D1397C90-8FB2-4DAC-A866-68BA51E41FA2}" type="sibTrans" cxnId="{0EA14DD4-1F0B-408B-9A4D-04798770A9DA}">
      <dgm:prSet/>
      <dgm:spPr/>
      <dgm:t>
        <a:bodyPr/>
        <a:lstStyle/>
        <a:p>
          <a:endParaRPr lang="en-US"/>
        </a:p>
      </dgm:t>
    </dgm:pt>
    <dgm:pt modelId="{8903C101-A18C-41A8-A87D-2759A9D0BCAC}">
      <dgm:prSet phldrT="[Text]" custT="1"/>
      <dgm:spPr/>
      <dgm:t>
        <a:bodyPr/>
        <a:lstStyle/>
        <a:p>
          <a:r>
            <a:rPr lang="en-US" sz="1200" dirty="0">
              <a:solidFill>
                <a:schemeClr val="tx1">
                  <a:lumMod val="65000"/>
                  <a:lumOff val="35000"/>
                </a:schemeClr>
              </a:solidFill>
              <a:latin typeface="Abadi" panose="020B0604020104020204" pitchFamily="34" charset="0"/>
            </a:rPr>
            <a:t>Predict landing outcomes through machine learning</a:t>
          </a:r>
        </a:p>
      </dgm:t>
    </dgm:pt>
    <dgm:pt modelId="{422E5449-FEA3-469F-96F3-5790419E1E64}" type="parTrans" cxnId="{66CCB8C7-0248-47D8-8CB6-AF136644CECC}">
      <dgm:prSet/>
      <dgm:spPr/>
      <dgm:t>
        <a:bodyPr/>
        <a:lstStyle/>
        <a:p>
          <a:endParaRPr lang="en-US"/>
        </a:p>
      </dgm:t>
    </dgm:pt>
    <dgm:pt modelId="{FFA8DEBA-E6CC-4C0F-8A64-9879E8F92B55}" type="sibTrans" cxnId="{66CCB8C7-0248-47D8-8CB6-AF136644CECC}">
      <dgm:prSet/>
      <dgm:spPr/>
      <dgm:t>
        <a:bodyPr/>
        <a:lstStyle/>
        <a:p>
          <a:endParaRPr lang="en-US"/>
        </a:p>
      </dgm:t>
    </dgm:pt>
    <dgm:pt modelId="{A9B244D8-19EC-45D5-B314-B01AB0C0F197}">
      <dgm:prSet phldrT="[Text]" custT="1"/>
      <dgm:spPr/>
      <dgm:t>
        <a:bodyPr/>
        <a:lstStyle/>
        <a:p>
          <a:r>
            <a:rPr lang="en-US" sz="1200" dirty="0">
              <a:solidFill>
                <a:schemeClr val="tx1">
                  <a:lumMod val="65000"/>
                  <a:lumOff val="35000"/>
                </a:schemeClr>
              </a:solidFill>
              <a:latin typeface="Abadi" panose="020B0604020104020204" pitchFamily="34" charset="0"/>
            </a:rPr>
            <a:t>Build, tune, and evaluate classification models</a:t>
          </a:r>
        </a:p>
      </dgm:t>
    </dgm:pt>
    <dgm:pt modelId="{61178CAD-1EAC-4AAF-9307-0D805CC87C9F}" type="parTrans" cxnId="{DA7A400D-FE4F-4916-8782-B67EA7FB387D}">
      <dgm:prSet/>
      <dgm:spPr/>
      <dgm:t>
        <a:bodyPr/>
        <a:lstStyle/>
        <a:p>
          <a:endParaRPr lang="en-US"/>
        </a:p>
      </dgm:t>
    </dgm:pt>
    <dgm:pt modelId="{689FA41D-E06A-46FB-933B-F39FB24A78CD}" type="sibTrans" cxnId="{DA7A400D-FE4F-4916-8782-B67EA7FB387D}">
      <dgm:prSet/>
      <dgm:spPr/>
      <dgm:t>
        <a:bodyPr/>
        <a:lstStyle/>
        <a:p>
          <a:endParaRPr lang="en-US"/>
        </a:p>
      </dgm:t>
    </dgm:pt>
    <dgm:pt modelId="{60312F7B-E534-421F-B263-3347E6ABB7A0}" type="pres">
      <dgm:prSet presAssocID="{DCD8A590-C77B-446F-BB3B-182FED2CB088}" presName="linearFlow" presStyleCnt="0">
        <dgm:presLayoutVars>
          <dgm:dir/>
          <dgm:animLvl val="lvl"/>
          <dgm:resizeHandles val="exact"/>
        </dgm:presLayoutVars>
      </dgm:prSet>
      <dgm:spPr/>
    </dgm:pt>
    <dgm:pt modelId="{EA3E3979-68F6-4126-82C7-BA61A6598D3C}" type="pres">
      <dgm:prSet presAssocID="{0F0480B9-188C-44B5-A888-5A7A79D26758}" presName="composite" presStyleCnt="0"/>
      <dgm:spPr/>
    </dgm:pt>
    <dgm:pt modelId="{5D4AD56D-64E2-4812-9717-FD136AADEAA2}" type="pres">
      <dgm:prSet presAssocID="{0F0480B9-188C-44B5-A888-5A7A79D26758}" presName="parentText" presStyleLbl="alignNode1" presStyleIdx="0" presStyleCnt="5">
        <dgm:presLayoutVars>
          <dgm:chMax val="1"/>
          <dgm:bulletEnabled val="1"/>
        </dgm:presLayoutVars>
      </dgm:prSet>
      <dgm:spPr/>
    </dgm:pt>
    <dgm:pt modelId="{0D263DF2-FA42-4A45-8D79-3A6A1CE1AC69}" type="pres">
      <dgm:prSet presAssocID="{0F0480B9-188C-44B5-A888-5A7A79D26758}" presName="descendantText" presStyleLbl="alignAcc1" presStyleIdx="0" presStyleCnt="5">
        <dgm:presLayoutVars>
          <dgm:bulletEnabled val="1"/>
        </dgm:presLayoutVars>
      </dgm:prSet>
      <dgm:spPr/>
    </dgm:pt>
    <dgm:pt modelId="{9E0BA449-9FDE-452F-813E-92C1532B85A9}" type="pres">
      <dgm:prSet presAssocID="{5FD81E90-D678-4D9C-8E26-914C1DC751AF}" presName="sp" presStyleCnt="0"/>
      <dgm:spPr/>
    </dgm:pt>
    <dgm:pt modelId="{02C2B324-DF0A-4CB4-9A4A-9CEB36CB6791}" type="pres">
      <dgm:prSet presAssocID="{F4F1A53F-5F28-472A-BBEF-E85CA785B616}" presName="composite" presStyleCnt="0"/>
      <dgm:spPr/>
    </dgm:pt>
    <dgm:pt modelId="{EA868604-6E84-4504-B790-7DBC32D86183}" type="pres">
      <dgm:prSet presAssocID="{F4F1A53F-5F28-472A-BBEF-E85CA785B616}" presName="parentText" presStyleLbl="alignNode1" presStyleIdx="1" presStyleCnt="5">
        <dgm:presLayoutVars>
          <dgm:chMax val="1"/>
          <dgm:bulletEnabled val="1"/>
        </dgm:presLayoutVars>
      </dgm:prSet>
      <dgm:spPr/>
    </dgm:pt>
    <dgm:pt modelId="{60FAE7C6-5937-4CBB-9B50-6872E3613DDB}" type="pres">
      <dgm:prSet presAssocID="{F4F1A53F-5F28-472A-BBEF-E85CA785B616}" presName="descendantText" presStyleLbl="alignAcc1" presStyleIdx="1" presStyleCnt="5">
        <dgm:presLayoutVars>
          <dgm:bulletEnabled val="1"/>
        </dgm:presLayoutVars>
      </dgm:prSet>
      <dgm:spPr/>
    </dgm:pt>
    <dgm:pt modelId="{B9D41C66-3426-44A6-8CB7-F09BBB5043BD}" type="pres">
      <dgm:prSet presAssocID="{3B106E58-D9E3-4622-A8B4-7BE03ACB8A19}" presName="sp" presStyleCnt="0"/>
      <dgm:spPr/>
    </dgm:pt>
    <dgm:pt modelId="{7C8F27E7-66F0-410D-8886-C6830B860D80}" type="pres">
      <dgm:prSet presAssocID="{EE912CDC-48F7-4F2F-BA3E-6E7FE5DF8514}" presName="composite" presStyleCnt="0"/>
      <dgm:spPr/>
    </dgm:pt>
    <dgm:pt modelId="{A30ACE74-4B3C-4AAF-A1DE-30409130C085}" type="pres">
      <dgm:prSet presAssocID="{EE912CDC-48F7-4F2F-BA3E-6E7FE5DF8514}" presName="parentText" presStyleLbl="alignNode1" presStyleIdx="2" presStyleCnt="5">
        <dgm:presLayoutVars>
          <dgm:chMax val="1"/>
          <dgm:bulletEnabled val="1"/>
        </dgm:presLayoutVars>
      </dgm:prSet>
      <dgm:spPr/>
    </dgm:pt>
    <dgm:pt modelId="{759544C6-B338-4490-89A5-1C06E86568EB}" type="pres">
      <dgm:prSet presAssocID="{EE912CDC-48F7-4F2F-BA3E-6E7FE5DF8514}" presName="descendantText" presStyleLbl="alignAcc1" presStyleIdx="2" presStyleCnt="5">
        <dgm:presLayoutVars>
          <dgm:bulletEnabled val="1"/>
        </dgm:presLayoutVars>
      </dgm:prSet>
      <dgm:spPr/>
    </dgm:pt>
    <dgm:pt modelId="{532847A9-21BC-4E4B-8CF8-0DAED661C949}" type="pres">
      <dgm:prSet presAssocID="{7AC23E47-DA71-4198-9BC9-3E858B2AA7B3}" presName="sp" presStyleCnt="0"/>
      <dgm:spPr/>
    </dgm:pt>
    <dgm:pt modelId="{D1BA3F8D-B258-49AF-AD95-1FCD763AAB22}" type="pres">
      <dgm:prSet presAssocID="{7D7497CC-E880-4F1B-9BD5-F5038547329F}" presName="composite" presStyleCnt="0"/>
      <dgm:spPr/>
    </dgm:pt>
    <dgm:pt modelId="{59992612-43F7-468B-AE7D-BD58E2862992}" type="pres">
      <dgm:prSet presAssocID="{7D7497CC-E880-4F1B-9BD5-F5038547329F}" presName="parentText" presStyleLbl="alignNode1" presStyleIdx="3" presStyleCnt="5">
        <dgm:presLayoutVars>
          <dgm:chMax val="1"/>
          <dgm:bulletEnabled val="1"/>
        </dgm:presLayoutVars>
      </dgm:prSet>
      <dgm:spPr/>
    </dgm:pt>
    <dgm:pt modelId="{1ECF95D2-595E-4273-8F8E-B429F6558874}" type="pres">
      <dgm:prSet presAssocID="{7D7497CC-E880-4F1B-9BD5-F5038547329F}" presName="descendantText" presStyleLbl="alignAcc1" presStyleIdx="3" presStyleCnt="5">
        <dgm:presLayoutVars>
          <dgm:bulletEnabled val="1"/>
        </dgm:presLayoutVars>
      </dgm:prSet>
      <dgm:spPr/>
    </dgm:pt>
    <dgm:pt modelId="{27262887-ACFE-46F6-86DB-E465AFE21A54}" type="pres">
      <dgm:prSet presAssocID="{0E7989DD-E385-4962-8E61-63E7D374824B}" presName="sp" presStyleCnt="0"/>
      <dgm:spPr/>
    </dgm:pt>
    <dgm:pt modelId="{C0D49C30-6185-4970-9F9B-C967658224AB}" type="pres">
      <dgm:prSet presAssocID="{7ADDCD71-198F-49E3-A4A3-7BE9C1FB3B79}" presName="composite" presStyleCnt="0"/>
      <dgm:spPr/>
    </dgm:pt>
    <dgm:pt modelId="{E9F3E457-8E26-45B1-A7A0-45877A85E10A}" type="pres">
      <dgm:prSet presAssocID="{7ADDCD71-198F-49E3-A4A3-7BE9C1FB3B79}" presName="parentText" presStyleLbl="alignNode1" presStyleIdx="4" presStyleCnt="5">
        <dgm:presLayoutVars>
          <dgm:chMax val="1"/>
          <dgm:bulletEnabled val="1"/>
        </dgm:presLayoutVars>
      </dgm:prSet>
      <dgm:spPr/>
    </dgm:pt>
    <dgm:pt modelId="{7715844E-6360-4299-B7F1-FA84C5976B6E}" type="pres">
      <dgm:prSet presAssocID="{7ADDCD71-198F-49E3-A4A3-7BE9C1FB3B79}" presName="descendantText" presStyleLbl="alignAcc1" presStyleIdx="4" presStyleCnt="5">
        <dgm:presLayoutVars>
          <dgm:bulletEnabled val="1"/>
        </dgm:presLayoutVars>
      </dgm:prSet>
      <dgm:spPr/>
    </dgm:pt>
  </dgm:ptLst>
  <dgm:cxnLst>
    <dgm:cxn modelId="{70213C0A-00FC-4ADD-80E7-6246F1E2CC5E}" type="presOf" srcId="{AF2C71FA-6987-4445-B8CE-AD1BAC05C9E2}" destId="{1ECF95D2-595E-4273-8F8E-B429F6558874}" srcOrd="0" destOrd="1" presId="urn:microsoft.com/office/officeart/2005/8/layout/chevron2"/>
    <dgm:cxn modelId="{C6AEC50C-F0D5-4811-BF37-F4B17497DD70}" type="presOf" srcId="{DA198AB6-5F57-4D88-B904-118CF122B8DE}" destId="{0D263DF2-FA42-4A45-8D79-3A6A1CE1AC69}" srcOrd="0" destOrd="0" presId="urn:microsoft.com/office/officeart/2005/8/layout/chevron2"/>
    <dgm:cxn modelId="{DA7A400D-FE4F-4916-8782-B67EA7FB387D}" srcId="{7ADDCD71-198F-49E3-A4A3-7BE9C1FB3B79}" destId="{A9B244D8-19EC-45D5-B314-B01AB0C0F197}" srcOrd="1" destOrd="0" parTransId="{61178CAD-1EAC-4AAF-9307-0D805CC87C9F}" sibTransId="{689FA41D-E06A-46FB-933B-F39FB24A78CD}"/>
    <dgm:cxn modelId="{B4270011-173D-4BAF-8FCA-EF79A0238083}" type="presOf" srcId="{431A43FE-4FA1-4D9E-9D14-E2EF387939A4}" destId="{60FAE7C6-5937-4CBB-9B50-6872E3613DDB}" srcOrd="0" destOrd="1" presId="urn:microsoft.com/office/officeart/2005/8/layout/chevron2"/>
    <dgm:cxn modelId="{8DF44919-0022-42A3-B5CA-206495AC7F22}" srcId="{F4F1A53F-5F28-472A-BBEF-E85CA785B616}" destId="{431A43FE-4FA1-4D9E-9D14-E2EF387939A4}" srcOrd="1" destOrd="0" parTransId="{3DC88031-5AD2-45D1-AA37-F637DE5ACFC7}" sibTransId="{BF8502D2-3A52-43DD-9CCA-C782862407E9}"/>
    <dgm:cxn modelId="{9CFE6D21-B511-4D71-9DFE-DBA4F3F26B3D}" type="presOf" srcId="{EE912CDC-48F7-4F2F-BA3E-6E7FE5DF8514}" destId="{A30ACE74-4B3C-4AAF-A1DE-30409130C085}" srcOrd="0" destOrd="0" presId="urn:microsoft.com/office/officeart/2005/8/layout/chevron2"/>
    <dgm:cxn modelId="{2B11D726-A81D-4D90-9FD8-8E62F9A379DB}" srcId="{DCD8A590-C77B-446F-BB3B-182FED2CB088}" destId="{7D7497CC-E880-4F1B-9BD5-F5038547329F}" srcOrd="3" destOrd="0" parTransId="{9E3A0988-85DF-4276-A8E6-59A24A301F7A}" sibTransId="{0E7989DD-E385-4962-8E61-63E7D374824B}"/>
    <dgm:cxn modelId="{24513028-39DD-4C7C-9844-5F180492D1D9}" type="presOf" srcId="{8903C101-A18C-41A8-A87D-2759A9D0BCAC}" destId="{7715844E-6360-4299-B7F1-FA84C5976B6E}" srcOrd="0" destOrd="0" presId="urn:microsoft.com/office/officeart/2005/8/layout/chevron2"/>
    <dgm:cxn modelId="{2C8E0432-90AF-4916-94A4-44B94A953A99}" srcId="{EE912CDC-48F7-4F2F-BA3E-6E7FE5DF8514}" destId="{088396F8-B806-4000-8FED-740E1F2033B2}" srcOrd="0" destOrd="0" parTransId="{AD97C59E-9B18-4192-AE6B-BDA4A7469B56}" sibTransId="{8308DC30-2429-4E66-9210-3C9D39BE0F7C}"/>
    <dgm:cxn modelId="{3A82CA3D-5928-4A96-970B-B87D1C91B232}" type="presOf" srcId="{7ADDCD71-198F-49E3-A4A3-7BE9C1FB3B79}" destId="{E9F3E457-8E26-45B1-A7A0-45877A85E10A}" srcOrd="0" destOrd="0" presId="urn:microsoft.com/office/officeart/2005/8/layout/chevron2"/>
    <dgm:cxn modelId="{C6E6DC5B-6E9E-4D15-A9B3-A5BCFEAA39A2}" type="presOf" srcId="{7D7497CC-E880-4F1B-9BD5-F5038547329F}" destId="{59992612-43F7-468B-AE7D-BD58E2862992}" srcOrd="0" destOrd="0" presId="urn:microsoft.com/office/officeart/2005/8/layout/chevron2"/>
    <dgm:cxn modelId="{FD3FC041-F59C-46F7-8D3C-88ABDFA850F3}" type="presOf" srcId="{A9B244D8-19EC-45D5-B314-B01AB0C0F197}" destId="{7715844E-6360-4299-B7F1-FA84C5976B6E}" srcOrd="0" destOrd="1" presId="urn:microsoft.com/office/officeart/2005/8/layout/chevron2"/>
    <dgm:cxn modelId="{2E028B6D-083E-423A-9588-D4FB031BDDF0}" type="presOf" srcId="{5D7CFE3C-BFF7-4F71-9307-EF3453945F31}" destId="{60FAE7C6-5937-4CBB-9B50-6872E3613DDB}" srcOrd="0" destOrd="0" presId="urn:microsoft.com/office/officeart/2005/8/layout/chevron2"/>
    <dgm:cxn modelId="{926FAE72-9458-4F82-A957-DD241B2BF223}" type="presOf" srcId="{347BB7B4-9620-4CA1-9B12-47EECFCAB7A4}" destId="{0D263DF2-FA42-4A45-8D79-3A6A1CE1AC69}" srcOrd="0" destOrd="1" presId="urn:microsoft.com/office/officeart/2005/8/layout/chevron2"/>
    <dgm:cxn modelId="{1B5A3755-20D2-4038-8DEA-6A7A1E069607}" srcId="{7D7497CC-E880-4F1B-9BD5-F5038547329F}" destId="{AB008CB8-839B-4BE5-AF4F-13B2426CB546}" srcOrd="0" destOrd="0" parTransId="{B75477CD-4CF6-4981-B867-A0C775A86CFC}" sibTransId="{63C7F458-A60F-40D2-88BB-866FAF36BB9E}"/>
    <dgm:cxn modelId="{0A544B55-A611-449D-A2DD-BB4DB0BFF4F4}" type="presOf" srcId="{088396F8-B806-4000-8FED-740E1F2033B2}" destId="{759544C6-B338-4490-89A5-1C06E86568EB}" srcOrd="0" destOrd="0" presId="urn:microsoft.com/office/officeart/2005/8/layout/chevron2"/>
    <dgm:cxn modelId="{2743CB7C-9772-4891-BA38-4F8DD7F9A476}" type="presOf" srcId="{AB008CB8-839B-4BE5-AF4F-13B2426CB546}" destId="{1ECF95D2-595E-4273-8F8E-B429F6558874}" srcOrd="0" destOrd="0" presId="urn:microsoft.com/office/officeart/2005/8/layout/chevron2"/>
    <dgm:cxn modelId="{2A676587-65BA-491A-86D1-CCBC5C70C81C}" srcId="{DCD8A590-C77B-446F-BB3B-182FED2CB088}" destId="{F4F1A53F-5F28-472A-BBEF-E85CA785B616}" srcOrd="1" destOrd="0" parTransId="{ABCB755A-BEBE-45DA-8DD2-12FEC9316E0F}" sibTransId="{3B106E58-D9E3-4622-A8B4-7BE03ACB8A19}"/>
    <dgm:cxn modelId="{B0CF6D87-5634-4948-A1D0-D79D6D5B767F}" type="presOf" srcId="{0F0480B9-188C-44B5-A888-5A7A79D26758}" destId="{5D4AD56D-64E2-4812-9717-FD136AADEAA2}" srcOrd="0" destOrd="0" presId="urn:microsoft.com/office/officeart/2005/8/layout/chevron2"/>
    <dgm:cxn modelId="{6885148A-CD03-40A6-ADA0-5D225508C674}" type="presOf" srcId="{DCD8A590-C77B-446F-BB3B-182FED2CB088}" destId="{60312F7B-E534-421F-B263-3347E6ABB7A0}" srcOrd="0" destOrd="0" presId="urn:microsoft.com/office/officeart/2005/8/layout/chevron2"/>
    <dgm:cxn modelId="{B4826F96-3155-481B-842D-7DA83F969DDB}" srcId="{DCD8A590-C77B-446F-BB3B-182FED2CB088}" destId="{0F0480B9-188C-44B5-A888-5A7A79D26758}" srcOrd="0" destOrd="0" parTransId="{CB4218FA-A9E6-4D67-8958-70B44EB9876A}" sibTransId="{5FD81E90-D678-4D9C-8E26-914C1DC751AF}"/>
    <dgm:cxn modelId="{8FCA01B6-1BA8-4D35-B08E-C6693AD57857}" srcId="{0F0480B9-188C-44B5-A888-5A7A79D26758}" destId="{DA198AB6-5F57-4D88-B904-118CF122B8DE}" srcOrd="0" destOrd="0" parTransId="{2D5A225D-3458-4425-9B84-F973DC951AB2}" sibTransId="{69358A18-DA88-47ED-82B5-5F2C0EC06B6E}"/>
    <dgm:cxn modelId="{827C89B7-405D-4BC5-BC08-629574C67008}" srcId="{EE912CDC-48F7-4F2F-BA3E-6E7FE5DF8514}" destId="{68F5EFB5-493B-4E8B-B465-4A5B8C2F162B}" srcOrd="1" destOrd="0" parTransId="{715569AD-5413-4DB1-8928-11160452CEDE}" sibTransId="{22DCE62D-7F70-4601-8A04-C99DFF389359}"/>
    <dgm:cxn modelId="{293EC5BE-A405-4AC4-892A-A2F02C91C8F0}" srcId="{0F0480B9-188C-44B5-A888-5A7A79D26758}" destId="{347BB7B4-9620-4CA1-9B12-47EECFCAB7A4}" srcOrd="1" destOrd="0" parTransId="{B8B12D07-A266-4967-A114-56A2C578F2A7}" sibTransId="{3EC5B519-B55B-482D-9210-5B28147AB062}"/>
    <dgm:cxn modelId="{FE3BA3C0-5B85-4773-AF01-E30551DFBBB0}" type="presOf" srcId="{68F5EFB5-493B-4E8B-B465-4A5B8C2F162B}" destId="{759544C6-B338-4490-89A5-1C06E86568EB}" srcOrd="0" destOrd="1" presId="urn:microsoft.com/office/officeart/2005/8/layout/chevron2"/>
    <dgm:cxn modelId="{CC443AC6-4783-4A6D-8E89-35CA7C8B8DAD}" srcId="{F4F1A53F-5F28-472A-BBEF-E85CA785B616}" destId="{5D7CFE3C-BFF7-4F71-9307-EF3453945F31}" srcOrd="0" destOrd="0" parTransId="{7DDEC2CD-FDFA-4E4A-ABB6-67B6D903BC04}" sibTransId="{2FC43388-977F-490E-BC10-9A342DD25450}"/>
    <dgm:cxn modelId="{66CCB8C7-0248-47D8-8CB6-AF136644CECC}" srcId="{7ADDCD71-198F-49E3-A4A3-7BE9C1FB3B79}" destId="{8903C101-A18C-41A8-A87D-2759A9D0BCAC}" srcOrd="0" destOrd="0" parTransId="{422E5449-FEA3-469F-96F3-5790419E1E64}" sibTransId="{FFA8DEBA-E6CC-4C0F-8A64-9879E8F92B55}"/>
    <dgm:cxn modelId="{0EA14DD4-1F0B-408B-9A4D-04798770A9DA}" srcId="{7D7497CC-E880-4F1B-9BD5-F5038547329F}" destId="{AF2C71FA-6987-4445-B8CE-AD1BAC05C9E2}" srcOrd="1" destOrd="0" parTransId="{6EF41C15-A273-4B67-9F63-2FC9B32A9422}" sibTransId="{D1397C90-8FB2-4DAC-A866-68BA51E41FA2}"/>
    <dgm:cxn modelId="{861A39DF-9777-4556-86D5-57A1A0E5B8A4}" srcId="{DCD8A590-C77B-446F-BB3B-182FED2CB088}" destId="{EE912CDC-48F7-4F2F-BA3E-6E7FE5DF8514}" srcOrd="2" destOrd="0" parTransId="{1AB1C724-E4BE-4DA0-BC94-B73036105AD5}" sibTransId="{7AC23E47-DA71-4198-9BC9-3E858B2AA7B3}"/>
    <dgm:cxn modelId="{60C3D4F3-B0F6-4AF8-9707-8D0CE3E2EF5D}" type="presOf" srcId="{F4F1A53F-5F28-472A-BBEF-E85CA785B616}" destId="{EA868604-6E84-4504-B790-7DBC32D86183}" srcOrd="0" destOrd="0" presId="urn:microsoft.com/office/officeart/2005/8/layout/chevron2"/>
    <dgm:cxn modelId="{5D3F61F4-25CB-4871-B05A-382289F1961A}" srcId="{DCD8A590-C77B-446F-BB3B-182FED2CB088}" destId="{7ADDCD71-198F-49E3-A4A3-7BE9C1FB3B79}" srcOrd="4" destOrd="0" parTransId="{B328775D-9DFC-4AEC-83AF-C34C1747E173}" sibTransId="{DBD52355-2E45-434B-AA69-C2838DBE998C}"/>
    <dgm:cxn modelId="{5ECD0C9D-4819-4975-83F6-97F775E7B344}" type="presParOf" srcId="{60312F7B-E534-421F-B263-3347E6ABB7A0}" destId="{EA3E3979-68F6-4126-82C7-BA61A6598D3C}" srcOrd="0" destOrd="0" presId="urn:microsoft.com/office/officeart/2005/8/layout/chevron2"/>
    <dgm:cxn modelId="{FA2A8541-CD07-4E55-B607-E5CA6829A258}" type="presParOf" srcId="{EA3E3979-68F6-4126-82C7-BA61A6598D3C}" destId="{5D4AD56D-64E2-4812-9717-FD136AADEAA2}" srcOrd="0" destOrd="0" presId="urn:microsoft.com/office/officeart/2005/8/layout/chevron2"/>
    <dgm:cxn modelId="{21EA2457-39CB-4651-900A-8D0792CB8852}" type="presParOf" srcId="{EA3E3979-68F6-4126-82C7-BA61A6598D3C}" destId="{0D263DF2-FA42-4A45-8D79-3A6A1CE1AC69}" srcOrd="1" destOrd="0" presId="urn:microsoft.com/office/officeart/2005/8/layout/chevron2"/>
    <dgm:cxn modelId="{FDF6C819-CB0D-453E-9962-CDF9D52C2E64}" type="presParOf" srcId="{60312F7B-E534-421F-B263-3347E6ABB7A0}" destId="{9E0BA449-9FDE-452F-813E-92C1532B85A9}" srcOrd="1" destOrd="0" presId="urn:microsoft.com/office/officeart/2005/8/layout/chevron2"/>
    <dgm:cxn modelId="{33A778FE-FF99-4AE4-A1C9-150A9CDC9E52}" type="presParOf" srcId="{60312F7B-E534-421F-B263-3347E6ABB7A0}" destId="{02C2B324-DF0A-4CB4-9A4A-9CEB36CB6791}" srcOrd="2" destOrd="0" presId="urn:microsoft.com/office/officeart/2005/8/layout/chevron2"/>
    <dgm:cxn modelId="{4B01F85F-1DF7-4252-A295-777A4A3878D1}" type="presParOf" srcId="{02C2B324-DF0A-4CB4-9A4A-9CEB36CB6791}" destId="{EA868604-6E84-4504-B790-7DBC32D86183}" srcOrd="0" destOrd="0" presId="urn:microsoft.com/office/officeart/2005/8/layout/chevron2"/>
    <dgm:cxn modelId="{029DE651-56FE-47D2-AAFA-5260CE257C11}" type="presParOf" srcId="{02C2B324-DF0A-4CB4-9A4A-9CEB36CB6791}" destId="{60FAE7C6-5937-4CBB-9B50-6872E3613DDB}" srcOrd="1" destOrd="0" presId="urn:microsoft.com/office/officeart/2005/8/layout/chevron2"/>
    <dgm:cxn modelId="{67BC30D5-50ED-4C30-8575-629DA1EFA1FF}" type="presParOf" srcId="{60312F7B-E534-421F-B263-3347E6ABB7A0}" destId="{B9D41C66-3426-44A6-8CB7-F09BBB5043BD}" srcOrd="3" destOrd="0" presId="urn:microsoft.com/office/officeart/2005/8/layout/chevron2"/>
    <dgm:cxn modelId="{AD2F704C-1D8A-4A18-A7A6-E8E1F8344E9C}" type="presParOf" srcId="{60312F7B-E534-421F-B263-3347E6ABB7A0}" destId="{7C8F27E7-66F0-410D-8886-C6830B860D80}" srcOrd="4" destOrd="0" presId="urn:microsoft.com/office/officeart/2005/8/layout/chevron2"/>
    <dgm:cxn modelId="{05D6CFE8-7C2B-4D82-ADA1-578F9B52507E}" type="presParOf" srcId="{7C8F27E7-66F0-410D-8886-C6830B860D80}" destId="{A30ACE74-4B3C-4AAF-A1DE-30409130C085}" srcOrd="0" destOrd="0" presId="urn:microsoft.com/office/officeart/2005/8/layout/chevron2"/>
    <dgm:cxn modelId="{16EF0472-2A1A-4E11-9A1A-FDE206E54DE7}" type="presParOf" srcId="{7C8F27E7-66F0-410D-8886-C6830B860D80}" destId="{759544C6-B338-4490-89A5-1C06E86568EB}" srcOrd="1" destOrd="0" presId="urn:microsoft.com/office/officeart/2005/8/layout/chevron2"/>
    <dgm:cxn modelId="{D41F2B71-907D-4F0B-9066-D26BFA830DF2}" type="presParOf" srcId="{60312F7B-E534-421F-B263-3347E6ABB7A0}" destId="{532847A9-21BC-4E4B-8CF8-0DAED661C949}" srcOrd="5" destOrd="0" presId="urn:microsoft.com/office/officeart/2005/8/layout/chevron2"/>
    <dgm:cxn modelId="{D135FE30-3B28-4106-9F51-90E48FA8612F}" type="presParOf" srcId="{60312F7B-E534-421F-B263-3347E6ABB7A0}" destId="{D1BA3F8D-B258-49AF-AD95-1FCD763AAB22}" srcOrd="6" destOrd="0" presId="urn:microsoft.com/office/officeart/2005/8/layout/chevron2"/>
    <dgm:cxn modelId="{48694661-446A-4603-8B7F-67E0D289FAFF}" type="presParOf" srcId="{D1BA3F8D-B258-49AF-AD95-1FCD763AAB22}" destId="{59992612-43F7-468B-AE7D-BD58E2862992}" srcOrd="0" destOrd="0" presId="urn:microsoft.com/office/officeart/2005/8/layout/chevron2"/>
    <dgm:cxn modelId="{9F729334-D65F-4F39-91FF-5A61537D15F2}" type="presParOf" srcId="{D1BA3F8D-B258-49AF-AD95-1FCD763AAB22}" destId="{1ECF95D2-595E-4273-8F8E-B429F6558874}" srcOrd="1" destOrd="0" presId="urn:microsoft.com/office/officeart/2005/8/layout/chevron2"/>
    <dgm:cxn modelId="{E9C62BE0-E6D6-40F3-9D29-7EEBF10C3A71}" type="presParOf" srcId="{60312F7B-E534-421F-B263-3347E6ABB7A0}" destId="{27262887-ACFE-46F6-86DB-E465AFE21A54}" srcOrd="7" destOrd="0" presId="urn:microsoft.com/office/officeart/2005/8/layout/chevron2"/>
    <dgm:cxn modelId="{6ECB5BCD-D9E7-4626-A0A4-711C408D9367}" type="presParOf" srcId="{60312F7B-E534-421F-B263-3347E6ABB7A0}" destId="{C0D49C30-6185-4970-9F9B-C967658224AB}" srcOrd="8" destOrd="0" presId="urn:microsoft.com/office/officeart/2005/8/layout/chevron2"/>
    <dgm:cxn modelId="{4FEE4036-615A-46F6-918E-0A5A4E74DB89}" type="presParOf" srcId="{C0D49C30-6185-4970-9F9B-C967658224AB}" destId="{E9F3E457-8E26-45B1-A7A0-45877A85E10A}" srcOrd="0" destOrd="0" presId="urn:microsoft.com/office/officeart/2005/8/layout/chevron2"/>
    <dgm:cxn modelId="{3F410994-10CB-408C-B7F7-59B894021148}" type="presParOf" srcId="{C0D49C30-6185-4970-9F9B-C967658224AB}" destId="{7715844E-6360-4299-B7F1-FA84C5976B6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89069-2E6F-447D-BB61-335244284168}" type="doc">
      <dgm:prSet loTypeId="urn:microsoft.com/office/officeart/2005/8/layout/process2" loCatId="process" qsTypeId="urn:microsoft.com/office/officeart/2005/8/quickstyle/simple5" qsCatId="simple" csTypeId="urn:microsoft.com/office/officeart/2005/8/colors/colorful5" csCatId="colorful" phldr="1"/>
      <dgm:spPr/>
      <dgm:t>
        <a:bodyPr/>
        <a:lstStyle/>
        <a:p>
          <a:endParaRPr lang="en-US"/>
        </a:p>
      </dgm:t>
    </dgm:pt>
    <dgm:pt modelId="{CCDC0087-E657-4614-AD5D-8C1B6F681FD8}">
      <dgm:prSet phldrT="[Text]" custT="1"/>
      <dgm:spPr/>
      <dgm:t>
        <a:bodyPr/>
        <a:lstStyle/>
        <a:p>
          <a:r>
            <a:rPr lang="en-US" sz="1200" dirty="0">
              <a:latin typeface="Abadi" panose="020B0604020104020204" pitchFamily="34" charset="0"/>
            </a:rPr>
            <a:t>Request SpaceX data with REST API</a:t>
          </a:r>
        </a:p>
      </dgm:t>
    </dgm:pt>
    <dgm:pt modelId="{15087A88-1D60-4B9B-AFE8-DAA4C25961FB}" type="parTrans" cxnId="{8A6A7049-B00F-4C05-A0EC-DBD923E360FF}">
      <dgm:prSet/>
      <dgm:spPr/>
      <dgm:t>
        <a:bodyPr/>
        <a:lstStyle/>
        <a:p>
          <a:endParaRPr lang="en-US" sz="1200">
            <a:latin typeface="Abadi" panose="020B0604020104020204" pitchFamily="34" charset="0"/>
          </a:endParaRPr>
        </a:p>
      </dgm:t>
    </dgm:pt>
    <dgm:pt modelId="{D6FEE7C3-1AF9-44F1-9BC1-A133642424C3}" type="sibTrans" cxnId="{8A6A7049-B00F-4C05-A0EC-DBD923E360FF}">
      <dgm:prSet custT="1"/>
      <dgm:spPr/>
      <dgm:t>
        <a:bodyPr/>
        <a:lstStyle/>
        <a:p>
          <a:endParaRPr lang="en-US" sz="1200">
            <a:latin typeface="Abadi" panose="020B0604020104020204" pitchFamily="34" charset="0"/>
          </a:endParaRPr>
        </a:p>
      </dgm:t>
    </dgm:pt>
    <dgm:pt modelId="{9933B50F-EBC0-4009-AFBA-F4AE84F98F77}">
      <dgm:prSet phldrT="[Text]" custT="1"/>
      <dgm:spPr/>
      <dgm:t>
        <a:bodyPr/>
        <a:lstStyle/>
        <a:p>
          <a:r>
            <a:rPr lang="en-US" sz="1200" dirty="0">
              <a:latin typeface="Abadi" panose="020B0604020104020204" pitchFamily="34" charset="0"/>
            </a:rPr>
            <a:t>API fetches SpaceX rocket launch data in .</a:t>
          </a:r>
          <a:r>
            <a:rPr lang="en-US" sz="1200" dirty="0" err="1">
              <a:latin typeface="Abadi" panose="020B0604020104020204" pitchFamily="34" charset="0"/>
            </a:rPr>
            <a:t>json</a:t>
          </a:r>
          <a:r>
            <a:rPr lang="en-US" sz="1200" dirty="0">
              <a:latin typeface="Abadi" panose="020B0604020104020204" pitchFamily="34" charset="0"/>
            </a:rPr>
            <a:t> format</a:t>
          </a:r>
        </a:p>
      </dgm:t>
    </dgm:pt>
    <dgm:pt modelId="{5CF57DE1-C779-45EC-9308-7921F114C004}" type="parTrans" cxnId="{810AA184-74CA-4279-B7C4-12DD85A8AB4E}">
      <dgm:prSet/>
      <dgm:spPr/>
      <dgm:t>
        <a:bodyPr/>
        <a:lstStyle/>
        <a:p>
          <a:endParaRPr lang="en-US" sz="1200">
            <a:latin typeface="Abadi" panose="020B0604020104020204" pitchFamily="34" charset="0"/>
          </a:endParaRPr>
        </a:p>
      </dgm:t>
    </dgm:pt>
    <dgm:pt modelId="{D6DB650A-9720-4901-B121-43CCB89C8088}" type="sibTrans" cxnId="{810AA184-74CA-4279-B7C4-12DD85A8AB4E}">
      <dgm:prSet custT="1"/>
      <dgm:spPr/>
      <dgm:t>
        <a:bodyPr/>
        <a:lstStyle/>
        <a:p>
          <a:endParaRPr lang="en-US" sz="1200">
            <a:latin typeface="Abadi" panose="020B0604020104020204" pitchFamily="34" charset="0"/>
          </a:endParaRPr>
        </a:p>
      </dgm:t>
    </dgm:pt>
    <dgm:pt modelId="{9E0B8E13-B855-4384-9900-990DEB07D963}">
      <dgm:prSet phldrT="[Text]" custT="1"/>
      <dgm:spPr/>
      <dgm:t>
        <a:bodyPr/>
        <a:lstStyle/>
        <a:p>
          <a:r>
            <a:rPr lang="en-US" sz="1200" dirty="0">
              <a:latin typeface="Abadi" panose="020B0604020104020204" pitchFamily="34" charset="0"/>
            </a:rPr>
            <a:t>Use custom functions to get data lists needed</a:t>
          </a:r>
        </a:p>
      </dgm:t>
    </dgm:pt>
    <dgm:pt modelId="{F60CA2C7-F87F-4EBA-A8E0-DB62BA962D45}" type="parTrans" cxnId="{2F10415C-2FAC-4125-8918-D53C9F53224C}">
      <dgm:prSet/>
      <dgm:spPr/>
      <dgm:t>
        <a:bodyPr/>
        <a:lstStyle/>
        <a:p>
          <a:endParaRPr lang="en-US" sz="1200">
            <a:latin typeface="Abadi" panose="020B0604020104020204" pitchFamily="34" charset="0"/>
          </a:endParaRPr>
        </a:p>
      </dgm:t>
    </dgm:pt>
    <dgm:pt modelId="{73FA926F-8C5B-43E0-95BB-E55F3DF16045}" type="sibTrans" cxnId="{2F10415C-2FAC-4125-8918-D53C9F53224C}">
      <dgm:prSet custT="1"/>
      <dgm:spPr/>
      <dgm:t>
        <a:bodyPr/>
        <a:lstStyle/>
        <a:p>
          <a:endParaRPr lang="en-US" sz="1200">
            <a:latin typeface="Abadi" panose="020B0604020104020204" pitchFamily="34" charset="0"/>
          </a:endParaRPr>
        </a:p>
      </dgm:t>
    </dgm:pt>
    <dgm:pt modelId="{23275C3A-2539-4FF6-806B-03F9117D5DEC}">
      <dgm:prSet phldrT="[Text]" custT="1"/>
      <dgm:spPr/>
      <dgm:t>
        <a:bodyPr/>
        <a:lstStyle/>
        <a:p>
          <a:r>
            <a:rPr lang="en-US" sz="1200" dirty="0">
              <a:latin typeface="Abadi" panose="020B0604020104020204" pitchFamily="34" charset="0"/>
            </a:rPr>
            <a:t>Assign list to dictionary</a:t>
          </a:r>
        </a:p>
      </dgm:t>
    </dgm:pt>
    <dgm:pt modelId="{5F4C8A0D-1E77-4BD6-AAEE-8543CDF1A946}" type="parTrans" cxnId="{A35D0C13-3E68-46F7-9BDD-FA37921FD0A3}">
      <dgm:prSet/>
      <dgm:spPr/>
      <dgm:t>
        <a:bodyPr/>
        <a:lstStyle/>
        <a:p>
          <a:endParaRPr lang="en-US" sz="1200">
            <a:latin typeface="Abadi" panose="020B0604020104020204" pitchFamily="34" charset="0"/>
          </a:endParaRPr>
        </a:p>
      </dgm:t>
    </dgm:pt>
    <dgm:pt modelId="{53138A85-A487-48B0-A6BD-3E7F9D7BB23A}" type="sibTrans" cxnId="{A35D0C13-3E68-46F7-9BDD-FA37921FD0A3}">
      <dgm:prSet custT="1"/>
      <dgm:spPr/>
      <dgm:t>
        <a:bodyPr/>
        <a:lstStyle/>
        <a:p>
          <a:endParaRPr lang="en-US" sz="1200">
            <a:latin typeface="Abadi" panose="020B0604020104020204" pitchFamily="34" charset="0"/>
          </a:endParaRPr>
        </a:p>
      </dgm:t>
    </dgm:pt>
    <dgm:pt modelId="{E7679AA8-D0CB-4E97-BB4E-4061CB8DFD2E}">
      <dgm:prSet phldrT="[Text]" custT="1"/>
      <dgm:spPr/>
      <dgm:t>
        <a:bodyPr/>
        <a:lstStyle/>
        <a:p>
          <a:r>
            <a:rPr lang="en-US" sz="1200" dirty="0">
              <a:latin typeface="Abadi" panose="020B0604020104020204" pitchFamily="34" charset="0"/>
            </a:rPr>
            <a:t>Assign dictionary to </a:t>
          </a:r>
          <a:r>
            <a:rPr lang="en-US" sz="1200" dirty="0" err="1">
              <a:latin typeface="Abadi" panose="020B0604020104020204" pitchFamily="34" charset="0"/>
            </a:rPr>
            <a:t>dataframe</a:t>
          </a:r>
          <a:endParaRPr lang="en-US" sz="1200" dirty="0">
            <a:latin typeface="Abadi" panose="020B0604020104020204" pitchFamily="34" charset="0"/>
          </a:endParaRPr>
        </a:p>
      </dgm:t>
    </dgm:pt>
    <dgm:pt modelId="{5F07F5AE-AC9D-4AE2-AF64-CD4757BCA957}" type="parTrans" cxnId="{53CBD8B0-169B-48D7-8A30-9FE8880F8C7C}">
      <dgm:prSet/>
      <dgm:spPr/>
      <dgm:t>
        <a:bodyPr/>
        <a:lstStyle/>
        <a:p>
          <a:endParaRPr lang="en-US" sz="1200">
            <a:latin typeface="Abadi" panose="020B0604020104020204" pitchFamily="34" charset="0"/>
          </a:endParaRPr>
        </a:p>
      </dgm:t>
    </dgm:pt>
    <dgm:pt modelId="{735A0273-C702-48E3-8D03-BA7DB387BEA1}" type="sibTrans" cxnId="{53CBD8B0-169B-48D7-8A30-9FE8880F8C7C}">
      <dgm:prSet custT="1"/>
      <dgm:spPr/>
      <dgm:t>
        <a:bodyPr/>
        <a:lstStyle/>
        <a:p>
          <a:endParaRPr lang="en-US" sz="1200">
            <a:latin typeface="Abadi" panose="020B0604020104020204" pitchFamily="34" charset="0"/>
          </a:endParaRPr>
        </a:p>
      </dgm:t>
    </dgm:pt>
    <dgm:pt modelId="{41D23D16-F5C8-436E-AD7F-E8836148E5CE}">
      <dgm:prSet phldrT="[Text]" custT="1"/>
      <dgm:spPr/>
      <dgm:t>
        <a:bodyPr/>
        <a:lstStyle/>
        <a:p>
          <a:r>
            <a:rPr lang="en-US" sz="1200" dirty="0">
              <a:latin typeface="Abadi" panose="020B0604020104020204" pitchFamily="34" charset="0"/>
            </a:rPr>
            <a:t>Filter </a:t>
          </a:r>
          <a:r>
            <a:rPr lang="en-US" sz="1200" dirty="0" err="1">
              <a:latin typeface="Abadi" panose="020B0604020104020204" pitchFamily="34" charset="0"/>
            </a:rPr>
            <a:t>dataframe</a:t>
          </a:r>
          <a:r>
            <a:rPr lang="en-US" sz="1200" dirty="0">
              <a:latin typeface="Abadi" panose="020B0604020104020204" pitchFamily="34" charset="0"/>
            </a:rPr>
            <a:t> for Falcon 9 launches only</a:t>
          </a:r>
        </a:p>
      </dgm:t>
    </dgm:pt>
    <dgm:pt modelId="{126E6242-7926-49FA-B676-E03D6F790422}" type="parTrans" cxnId="{7AEC9BB9-81B1-4E00-B459-E6C5C38BBFCB}">
      <dgm:prSet/>
      <dgm:spPr/>
      <dgm:t>
        <a:bodyPr/>
        <a:lstStyle/>
        <a:p>
          <a:endParaRPr lang="en-US" sz="1200">
            <a:latin typeface="Abadi" panose="020B0604020104020204" pitchFamily="34" charset="0"/>
          </a:endParaRPr>
        </a:p>
      </dgm:t>
    </dgm:pt>
    <dgm:pt modelId="{CFC9B800-A6FB-48CB-A8F9-EEFB0EBF22DF}" type="sibTrans" cxnId="{7AEC9BB9-81B1-4E00-B459-E6C5C38BBFCB}">
      <dgm:prSet custT="1"/>
      <dgm:spPr/>
      <dgm:t>
        <a:bodyPr/>
        <a:lstStyle/>
        <a:p>
          <a:endParaRPr lang="en-US" sz="1200">
            <a:latin typeface="Abadi" panose="020B0604020104020204" pitchFamily="34" charset="0"/>
          </a:endParaRPr>
        </a:p>
      </dgm:t>
    </dgm:pt>
    <dgm:pt modelId="{4516805D-06D7-4633-89BC-A4E5E53AAE60}">
      <dgm:prSet phldrT="[Text]" custT="1"/>
      <dgm:spPr/>
      <dgm:t>
        <a:bodyPr/>
        <a:lstStyle/>
        <a:p>
          <a:r>
            <a:rPr lang="en-US" sz="1200" dirty="0">
              <a:latin typeface="Abadi" panose="020B0604020104020204" pitchFamily="34" charset="0"/>
            </a:rPr>
            <a:t>Replace missing values</a:t>
          </a:r>
        </a:p>
      </dgm:t>
    </dgm:pt>
    <dgm:pt modelId="{655CAB64-43A5-45C5-BD81-3DD51AF898E8}" type="parTrans" cxnId="{4DE018F7-9D08-4E6E-804E-C910F12305E6}">
      <dgm:prSet/>
      <dgm:spPr/>
      <dgm:t>
        <a:bodyPr/>
        <a:lstStyle/>
        <a:p>
          <a:endParaRPr lang="en-US" sz="1200">
            <a:latin typeface="Abadi" panose="020B0604020104020204" pitchFamily="34" charset="0"/>
          </a:endParaRPr>
        </a:p>
      </dgm:t>
    </dgm:pt>
    <dgm:pt modelId="{D2ECE264-71D7-4E39-97F5-A475E4A7B552}" type="sibTrans" cxnId="{4DE018F7-9D08-4E6E-804E-C910F12305E6}">
      <dgm:prSet custT="1"/>
      <dgm:spPr/>
      <dgm:t>
        <a:bodyPr/>
        <a:lstStyle/>
        <a:p>
          <a:endParaRPr lang="en-US" sz="1200">
            <a:latin typeface="Abadi" panose="020B0604020104020204" pitchFamily="34" charset="0"/>
          </a:endParaRPr>
        </a:p>
      </dgm:t>
    </dgm:pt>
    <dgm:pt modelId="{1A53CE84-59A3-476D-AF05-6CA189632F1B}">
      <dgm:prSet phldrT="[Text]" custT="1"/>
      <dgm:spPr/>
      <dgm:t>
        <a:bodyPr/>
        <a:lstStyle/>
        <a:p>
          <a:r>
            <a:rPr lang="en-US" sz="1200" dirty="0">
              <a:latin typeface="Abadi" panose="020B0604020104020204" pitchFamily="34" charset="0"/>
            </a:rPr>
            <a:t>Export data to .csv file</a:t>
          </a:r>
        </a:p>
      </dgm:t>
    </dgm:pt>
    <dgm:pt modelId="{11F36713-ECBE-48B1-884B-4A6EF9099AB2}" type="parTrans" cxnId="{96328922-4111-4277-9A4A-67888E685C5A}">
      <dgm:prSet/>
      <dgm:spPr/>
      <dgm:t>
        <a:bodyPr/>
        <a:lstStyle/>
        <a:p>
          <a:endParaRPr lang="en-US" sz="1200">
            <a:latin typeface="Abadi" panose="020B0604020104020204" pitchFamily="34" charset="0"/>
          </a:endParaRPr>
        </a:p>
      </dgm:t>
    </dgm:pt>
    <dgm:pt modelId="{4318D5F5-9F6E-47D9-B7D9-F1FC58AEC458}" type="sibTrans" cxnId="{96328922-4111-4277-9A4A-67888E685C5A}">
      <dgm:prSet/>
      <dgm:spPr/>
      <dgm:t>
        <a:bodyPr/>
        <a:lstStyle/>
        <a:p>
          <a:endParaRPr lang="en-US" sz="1200">
            <a:latin typeface="Abadi" panose="020B0604020104020204" pitchFamily="34" charset="0"/>
          </a:endParaRPr>
        </a:p>
      </dgm:t>
    </dgm:pt>
    <dgm:pt modelId="{82BB90F9-D0C8-4EE2-93C8-1ADA886600B4}" type="pres">
      <dgm:prSet presAssocID="{8B689069-2E6F-447D-BB61-335244284168}" presName="linearFlow" presStyleCnt="0">
        <dgm:presLayoutVars>
          <dgm:resizeHandles val="exact"/>
        </dgm:presLayoutVars>
      </dgm:prSet>
      <dgm:spPr/>
    </dgm:pt>
    <dgm:pt modelId="{E97EC62D-AB3C-4796-B696-93C63636A11B}" type="pres">
      <dgm:prSet presAssocID="{CCDC0087-E657-4614-AD5D-8C1B6F681FD8}" presName="node" presStyleLbl="node1" presStyleIdx="0" presStyleCnt="8" custScaleX="207156" custLinFactNeighborY="6826">
        <dgm:presLayoutVars>
          <dgm:bulletEnabled val="1"/>
        </dgm:presLayoutVars>
      </dgm:prSet>
      <dgm:spPr/>
    </dgm:pt>
    <dgm:pt modelId="{D454415F-4B43-47D7-BB6B-5CFCA6F134AF}" type="pres">
      <dgm:prSet presAssocID="{D6FEE7C3-1AF9-44F1-9BC1-A133642424C3}" presName="sibTrans" presStyleLbl="sibTrans2D1" presStyleIdx="0" presStyleCnt="7"/>
      <dgm:spPr/>
    </dgm:pt>
    <dgm:pt modelId="{59F582CC-0704-4A49-B6C3-940BFA4EF116}" type="pres">
      <dgm:prSet presAssocID="{D6FEE7C3-1AF9-44F1-9BC1-A133642424C3}" presName="connectorText" presStyleLbl="sibTrans2D1" presStyleIdx="0" presStyleCnt="7"/>
      <dgm:spPr/>
    </dgm:pt>
    <dgm:pt modelId="{AF9F679C-30BA-4B99-B5EA-BA2659E2FA61}" type="pres">
      <dgm:prSet presAssocID="{9933B50F-EBC0-4009-AFBA-F4AE84F98F77}" presName="node" presStyleLbl="node1" presStyleIdx="1" presStyleCnt="8" custScaleX="207156" custLinFactNeighborY="-4399">
        <dgm:presLayoutVars>
          <dgm:bulletEnabled val="1"/>
        </dgm:presLayoutVars>
      </dgm:prSet>
      <dgm:spPr/>
    </dgm:pt>
    <dgm:pt modelId="{64683CD0-1BD2-4269-AD39-AAB506D15612}" type="pres">
      <dgm:prSet presAssocID="{D6DB650A-9720-4901-B121-43CCB89C8088}" presName="sibTrans" presStyleLbl="sibTrans2D1" presStyleIdx="1" presStyleCnt="7"/>
      <dgm:spPr/>
    </dgm:pt>
    <dgm:pt modelId="{C8D3D270-0B52-4A9A-8C0A-45C1BF0CBF42}" type="pres">
      <dgm:prSet presAssocID="{D6DB650A-9720-4901-B121-43CCB89C8088}" presName="connectorText" presStyleLbl="sibTrans2D1" presStyleIdx="1" presStyleCnt="7"/>
      <dgm:spPr/>
    </dgm:pt>
    <dgm:pt modelId="{202A9BD2-EBBB-4974-A8F1-887E35C5A854}" type="pres">
      <dgm:prSet presAssocID="{9E0B8E13-B855-4384-9900-990DEB07D963}" presName="node" presStyleLbl="node1" presStyleIdx="2" presStyleCnt="8" custScaleX="207156" custLinFactNeighborY="-4399">
        <dgm:presLayoutVars>
          <dgm:bulletEnabled val="1"/>
        </dgm:presLayoutVars>
      </dgm:prSet>
      <dgm:spPr/>
    </dgm:pt>
    <dgm:pt modelId="{478BDF77-7A35-4A18-84D5-E559809F1CB3}" type="pres">
      <dgm:prSet presAssocID="{73FA926F-8C5B-43E0-95BB-E55F3DF16045}" presName="sibTrans" presStyleLbl="sibTrans2D1" presStyleIdx="2" presStyleCnt="7"/>
      <dgm:spPr/>
    </dgm:pt>
    <dgm:pt modelId="{EC56A6E3-E18E-4670-A1C5-77FA4E2639F7}" type="pres">
      <dgm:prSet presAssocID="{73FA926F-8C5B-43E0-95BB-E55F3DF16045}" presName="connectorText" presStyleLbl="sibTrans2D1" presStyleIdx="2" presStyleCnt="7"/>
      <dgm:spPr/>
    </dgm:pt>
    <dgm:pt modelId="{C805C4F6-0EAA-46B0-BD36-BE5750218072}" type="pres">
      <dgm:prSet presAssocID="{23275C3A-2539-4FF6-806B-03F9117D5DEC}" presName="node" presStyleLbl="node1" presStyleIdx="3" presStyleCnt="8" custScaleX="207156" custLinFactNeighborY="-4399">
        <dgm:presLayoutVars>
          <dgm:bulletEnabled val="1"/>
        </dgm:presLayoutVars>
      </dgm:prSet>
      <dgm:spPr/>
    </dgm:pt>
    <dgm:pt modelId="{0EC5F877-2763-4856-8293-FC58781D7D8E}" type="pres">
      <dgm:prSet presAssocID="{53138A85-A487-48B0-A6BD-3E7F9D7BB23A}" presName="sibTrans" presStyleLbl="sibTrans2D1" presStyleIdx="3" presStyleCnt="7"/>
      <dgm:spPr/>
    </dgm:pt>
    <dgm:pt modelId="{40EF4493-E3D2-4FF0-B133-7FB2E591CFD9}" type="pres">
      <dgm:prSet presAssocID="{53138A85-A487-48B0-A6BD-3E7F9D7BB23A}" presName="connectorText" presStyleLbl="sibTrans2D1" presStyleIdx="3" presStyleCnt="7"/>
      <dgm:spPr/>
    </dgm:pt>
    <dgm:pt modelId="{DD87B885-18D9-470F-846B-85D64E2A6E6F}" type="pres">
      <dgm:prSet presAssocID="{E7679AA8-D0CB-4E97-BB4E-4061CB8DFD2E}" presName="node" presStyleLbl="node1" presStyleIdx="4" presStyleCnt="8" custScaleX="207156" custLinFactNeighborY="-4399">
        <dgm:presLayoutVars>
          <dgm:bulletEnabled val="1"/>
        </dgm:presLayoutVars>
      </dgm:prSet>
      <dgm:spPr/>
    </dgm:pt>
    <dgm:pt modelId="{0B066AE5-C3FC-4B12-AF26-32E7C7D6D287}" type="pres">
      <dgm:prSet presAssocID="{735A0273-C702-48E3-8D03-BA7DB387BEA1}" presName="sibTrans" presStyleLbl="sibTrans2D1" presStyleIdx="4" presStyleCnt="7"/>
      <dgm:spPr/>
    </dgm:pt>
    <dgm:pt modelId="{0F579E41-4A24-4F23-9EC9-E2C367093C29}" type="pres">
      <dgm:prSet presAssocID="{735A0273-C702-48E3-8D03-BA7DB387BEA1}" presName="connectorText" presStyleLbl="sibTrans2D1" presStyleIdx="4" presStyleCnt="7"/>
      <dgm:spPr/>
    </dgm:pt>
    <dgm:pt modelId="{E5A84E17-4700-418C-A141-095050D8B2C7}" type="pres">
      <dgm:prSet presAssocID="{41D23D16-F5C8-436E-AD7F-E8836148E5CE}" presName="node" presStyleLbl="node1" presStyleIdx="5" presStyleCnt="8" custScaleX="207156" custLinFactNeighborY="-4399">
        <dgm:presLayoutVars>
          <dgm:bulletEnabled val="1"/>
        </dgm:presLayoutVars>
      </dgm:prSet>
      <dgm:spPr/>
    </dgm:pt>
    <dgm:pt modelId="{ACAE274B-6362-4A79-8EF8-7B4D5696F5E3}" type="pres">
      <dgm:prSet presAssocID="{CFC9B800-A6FB-48CB-A8F9-EEFB0EBF22DF}" presName="sibTrans" presStyleLbl="sibTrans2D1" presStyleIdx="5" presStyleCnt="7"/>
      <dgm:spPr/>
    </dgm:pt>
    <dgm:pt modelId="{0557ADC8-EFA4-4B2D-AA82-66D7AC8888F6}" type="pres">
      <dgm:prSet presAssocID="{CFC9B800-A6FB-48CB-A8F9-EEFB0EBF22DF}" presName="connectorText" presStyleLbl="sibTrans2D1" presStyleIdx="5" presStyleCnt="7"/>
      <dgm:spPr/>
    </dgm:pt>
    <dgm:pt modelId="{1976B116-71B6-4F96-9E2C-900B8B723A13}" type="pres">
      <dgm:prSet presAssocID="{4516805D-06D7-4633-89BC-A4E5E53AAE60}" presName="node" presStyleLbl="node1" presStyleIdx="6" presStyleCnt="8" custScaleX="207156" custLinFactNeighborY="7387">
        <dgm:presLayoutVars>
          <dgm:bulletEnabled val="1"/>
        </dgm:presLayoutVars>
      </dgm:prSet>
      <dgm:spPr/>
    </dgm:pt>
    <dgm:pt modelId="{D8E22620-8DBD-48E5-B2AC-AE52203AFAE4}" type="pres">
      <dgm:prSet presAssocID="{D2ECE264-71D7-4E39-97F5-A475E4A7B552}" presName="sibTrans" presStyleLbl="sibTrans2D1" presStyleIdx="6" presStyleCnt="7"/>
      <dgm:spPr/>
    </dgm:pt>
    <dgm:pt modelId="{1382E73F-BC0B-40E3-B46F-1BAC8C5FA98E}" type="pres">
      <dgm:prSet presAssocID="{D2ECE264-71D7-4E39-97F5-A475E4A7B552}" presName="connectorText" presStyleLbl="sibTrans2D1" presStyleIdx="6" presStyleCnt="7"/>
      <dgm:spPr/>
    </dgm:pt>
    <dgm:pt modelId="{06B73E33-2FBB-4B8C-82D9-06F45D34C10B}" type="pres">
      <dgm:prSet presAssocID="{1A53CE84-59A3-476D-AF05-6CA189632F1B}" presName="node" presStyleLbl="node1" presStyleIdx="7" presStyleCnt="8" custScaleX="207156" custLinFactNeighborY="7387">
        <dgm:presLayoutVars>
          <dgm:bulletEnabled val="1"/>
        </dgm:presLayoutVars>
      </dgm:prSet>
      <dgm:spPr/>
    </dgm:pt>
  </dgm:ptLst>
  <dgm:cxnLst>
    <dgm:cxn modelId="{A6DD700C-72AB-4300-AAE3-4E5950BB9206}" type="presOf" srcId="{735A0273-C702-48E3-8D03-BA7DB387BEA1}" destId="{0B066AE5-C3FC-4B12-AF26-32E7C7D6D287}" srcOrd="0" destOrd="0" presId="urn:microsoft.com/office/officeart/2005/8/layout/process2"/>
    <dgm:cxn modelId="{A35D0C13-3E68-46F7-9BDD-FA37921FD0A3}" srcId="{8B689069-2E6F-447D-BB61-335244284168}" destId="{23275C3A-2539-4FF6-806B-03F9117D5DEC}" srcOrd="3" destOrd="0" parTransId="{5F4C8A0D-1E77-4BD6-AAEE-8543CDF1A946}" sibTransId="{53138A85-A487-48B0-A6BD-3E7F9D7BB23A}"/>
    <dgm:cxn modelId="{05E7C219-DC28-4265-8251-99FE9087590C}" type="presOf" srcId="{4516805D-06D7-4633-89BC-A4E5E53AAE60}" destId="{1976B116-71B6-4F96-9E2C-900B8B723A13}" srcOrd="0" destOrd="0" presId="urn:microsoft.com/office/officeart/2005/8/layout/process2"/>
    <dgm:cxn modelId="{96328922-4111-4277-9A4A-67888E685C5A}" srcId="{8B689069-2E6F-447D-BB61-335244284168}" destId="{1A53CE84-59A3-476D-AF05-6CA189632F1B}" srcOrd="7" destOrd="0" parTransId="{11F36713-ECBE-48B1-884B-4A6EF9099AB2}" sibTransId="{4318D5F5-9F6E-47D9-B7D9-F1FC58AEC458}"/>
    <dgm:cxn modelId="{29DE1F2C-7CF9-4837-BC33-E508CE1F18F0}" type="presOf" srcId="{73FA926F-8C5B-43E0-95BB-E55F3DF16045}" destId="{EC56A6E3-E18E-4670-A1C5-77FA4E2639F7}" srcOrd="1" destOrd="0" presId="urn:microsoft.com/office/officeart/2005/8/layout/process2"/>
    <dgm:cxn modelId="{2F10415C-2FAC-4125-8918-D53C9F53224C}" srcId="{8B689069-2E6F-447D-BB61-335244284168}" destId="{9E0B8E13-B855-4384-9900-990DEB07D963}" srcOrd="2" destOrd="0" parTransId="{F60CA2C7-F87F-4EBA-A8E0-DB62BA962D45}" sibTransId="{73FA926F-8C5B-43E0-95BB-E55F3DF16045}"/>
    <dgm:cxn modelId="{03AD6F67-EAB6-4235-9C10-F38565F88EFE}" type="presOf" srcId="{9933B50F-EBC0-4009-AFBA-F4AE84F98F77}" destId="{AF9F679C-30BA-4B99-B5EA-BA2659E2FA61}" srcOrd="0" destOrd="0" presId="urn:microsoft.com/office/officeart/2005/8/layout/process2"/>
    <dgm:cxn modelId="{D7A1C968-DBE7-4352-AC9E-FF623991DC85}" type="presOf" srcId="{9E0B8E13-B855-4384-9900-990DEB07D963}" destId="{202A9BD2-EBBB-4974-A8F1-887E35C5A854}" srcOrd="0" destOrd="0" presId="urn:microsoft.com/office/officeart/2005/8/layout/process2"/>
    <dgm:cxn modelId="{8A6A7049-B00F-4C05-A0EC-DBD923E360FF}" srcId="{8B689069-2E6F-447D-BB61-335244284168}" destId="{CCDC0087-E657-4614-AD5D-8C1B6F681FD8}" srcOrd="0" destOrd="0" parTransId="{15087A88-1D60-4B9B-AFE8-DAA4C25961FB}" sibTransId="{D6FEE7C3-1AF9-44F1-9BC1-A133642424C3}"/>
    <dgm:cxn modelId="{6B777A4D-E527-473F-9923-9D5AF221D11C}" type="presOf" srcId="{CCDC0087-E657-4614-AD5D-8C1B6F681FD8}" destId="{E97EC62D-AB3C-4796-B696-93C63636A11B}" srcOrd="0" destOrd="0" presId="urn:microsoft.com/office/officeart/2005/8/layout/process2"/>
    <dgm:cxn modelId="{B87A9171-0847-4C67-A4FA-1C4FFA840D48}" type="presOf" srcId="{D6FEE7C3-1AF9-44F1-9BC1-A133642424C3}" destId="{D454415F-4B43-47D7-BB6B-5CFCA6F134AF}" srcOrd="0" destOrd="0" presId="urn:microsoft.com/office/officeart/2005/8/layout/process2"/>
    <dgm:cxn modelId="{BC1C0A5A-AF65-4C70-AE8A-FDCB1326EF5C}" type="presOf" srcId="{CFC9B800-A6FB-48CB-A8F9-EEFB0EBF22DF}" destId="{ACAE274B-6362-4A79-8EF8-7B4D5696F5E3}" srcOrd="0" destOrd="0" presId="urn:microsoft.com/office/officeart/2005/8/layout/process2"/>
    <dgm:cxn modelId="{48D7B582-C7E9-4AB5-B4B6-B553C50ACE05}" type="presOf" srcId="{53138A85-A487-48B0-A6BD-3E7F9D7BB23A}" destId="{0EC5F877-2763-4856-8293-FC58781D7D8E}" srcOrd="0" destOrd="0" presId="urn:microsoft.com/office/officeart/2005/8/layout/process2"/>
    <dgm:cxn modelId="{810AA184-74CA-4279-B7C4-12DD85A8AB4E}" srcId="{8B689069-2E6F-447D-BB61-335244284168}" destId="{9933B50F-EBC0-4009-AFBA-F4AE84F98F77}" srcOrd="1" destOrd="0" parTransId="{5CF57DE1-C779-45EC-9308-7921F114C004}" sibTransId="{D6DB650A-9720-4901-B121-43CCB89C8088}"/>
    <dgm:cxn modelId="{C0FE8789-737A-4523-99D9-B52682DC3C86}" type="presOf" srcId="{73FA926F-8C5B-43E0-95BB-E55F3DF16045}" destId="{478BDF77-7A35-4A18-84D5-E559809F1CB3}" srcOrd="0" destOrd="0" presId="urn:microsoft.com/office/officeart/2005/8/layout/process2"/>
    <dgm:cxn modelId="{D367168E-7270-48F6-A38A-52C6E9CE3A23}" type="presOf" srcId="{D6DB650A-9720-4901-B121-43CCB89C8088}" destId="{C8D3D270-0B52-4A9A-8C0A-45C1BF0CBF42}" srcOrd="1" destOrd="0" presId="urn:microsoft.com/office/officeart/2005/8/layout/process2"/>
    <dgm:cxn modelId="{9A135396-4276-4E71-9965-A3DDF8588028}" type="presOf" srcId="{E7679AA8-D0CB-4E97-BB4E-4061CB8DFD2E}" destId="{DD87B885-18D9-470F-846B-85D64E2A6E6F}" srcOrd="0" destOrd="0" presId="urn:microsoft.com/office/officeart/2005/8/layout/process2"/>
    <dgm:cxn modelId="{4903BBA2-F27D-43C2-8171-A0EBE74CF941}" type="presOf" srcId="{D2ECE264-71D7-4E39-97F5-A475E4A7B552}" destId="{1382E73F-BC0B-40E3-B46F-1BAC8C5FA98E}" srcOrd="1" destOrd="0" presId="urn:microsoft.com/office/officeart/2005/8/layout/process2"/>
    <dgm:cxn modelId="{4528FBA6-3FB1-449F-A1A8-F721FC3A0B24}" type="presOf" srcId="{D2ECE264-71D7-4E39-97F5-A475E4A7B552}" destId="{D8E22620-8DBD-48E5-B2AC-AE52203AFAE4}" srcOrd="0" destOrd="0" presId="urn:microsoft.com/office/officeart/2005/8/layout/process2"/>
    <dgm:cxn modelId="{5CA1F5A9-2E0E-4E8C-9935-44DF09624E2A}" type="presOf" srcId="{D6FEE7C3-1AF9-44F1-9BC1-A133642424C3}" destId="{59F582CC-0704-4A49-B6C3-940BFA4EF116}" srcOrd="1" destOrd="0" presId="urn:microsoft.com/office/officeart/2005/8/layout/process2"/>
    <dgm:cxn modelId="{53CBD8B0-169B-48D7-8A30-9FE8880F8C7C}" srcId="{8B689069-2E6F-447D-BB61-335244284168}" destId="{E7679AA8-D0CB-4E97-BB4E-4061CB8DFD2E}" srcOrd="4" destOrd="0" parTransId="{5F07F5AE-AC9D-4AE2-AF64-CD4757BCA957}" sibTransId="{735A0273-C702-48E3-8D03-BA7DB387BEA1}"/>
    <dgm:cxn modelId="{7AEC9BB9-81B1-4E00-B459-E6C5C38BBFCB}" srcId="{8B689069-2E6F-447D-BB61-335244284168}" destId="{41D23D16-F5C8-436E-AD7F-E8836148E5CE}" srcOrd="5" destOrd="0" parTransId="{126E6242-7926-49FA-B676-E03D6F790422}" sibTransId="{CFC9B800-A6FB-48CB-A8F9-EEFB0EBF22DF}"/>
    <dgm:cxn modelId="{861AB1C4-6F57-4A7C-8991-265359050521}" type="presOf" srcId="{CFC9B800-A6FB-48CB-A8F9-EEFB0EBF22DF}" destId="{0557ADC8-EFA4-4B2D-AA82-66D7AC8888F6}" srcOrd="1" destOrd="0" presId="urn:microsoft.com/office/officeart/2005/8/layout/process2"/>
    <dgm:cxn modelId="{AC8BCBC6-DBEE-4CDC-818B-110B04A51A36}" type="presOf" srcId="{53138A85-A487-48B0-A6BD-3E7F9D7BB23A}" destId="{40EF4493-E3D2-4FF0-B133-7FB2E591CFD9}" srcOrd="1" destOrd="0" presId="urn:microsoft.com/office/officeart/2005/8/layout/process2"/>
    <dgm:cxn modelId="{2D787DD0-5313-4A91-877D-2ADB47BBD2A8}" type="presOf" srcId="{735A0273-C702-48E3-8D03-BA7DB387BEA1}" destId="{0F579E41-4A24-4F23-9EC9-E2C367093C29}" srcOrd="1" destOrd="0" presId="urn:microsoft.com/office/officeart/2005/8/layout/process2"/>
    <dgm:cxn modelId="{B2130CD6-AB5C-427D-A4A2-F903D26FA793}" type="presOf" srcId="{8B689069-2E6F-447D-BB61-335244284168}" destId="{82BB90F9-D0C8-4EE2-93C8-1ADA886600B4}" srcOrd="0" destOrd="0" presId="urn:microsoft.com/office/officeart/2005/8/layout/process2"/>
    <dgm:cxn modelId="{50F5C6E4-7130-454B-B16D-08473B10AB39}" type="presOf" srcId="{D6DB650A-9720-4901-B121-43CCB89C8088}" destId="{64683CD0-1BD2-4269-AD39-AAB506D15612}" srcOrd="0" destOrd="0" presId="urn:microsoft.com/office/officeart/2005/8/layout/process2"/>
    <dgm:cxn modelId="{DDBEEFF5-2943-44A8-886B-3B883E29E870}" type="presOf" srcId="{23275C3A-2539-4FF6-806B-03F9117D5DEC}" destId="{C805C4F6-0EAA-46B0-BD36-BE5750218072}" srcOrd="0" destOrd="0" presId="urn:microsoft.com/office/officeart/2005/8/layout/process2"/>
    <dgm:cxn modelId="{4DE018F7-9D08-4E6E-804E-C910F12305E6}" srcId="{8B689069-2E6F-447D-BB61-335244284168}" destId="{4516805D-06D7-4633-89BC-A4E5E53AAE60}" srcOrd="6" destOrd="0" parTransId="{655CAB64-43A5-45C5-BD81-3DD51AF898E8}" sibTransId="{D2ECE264-71D7-4E39-97F5-A475E4A7B552}"/>
    <dgm:cxn modelId="{178A13F9-D328-4B1B-8B82-4F6B951C119F}" type="presOf" srcId="{41D23D16-F5C8-436E-AD7F-E8836148E5CE}" destId="{E5A84E17-4700-418C-A141-095050D8B2C7}" srcOrd="0" destOrd="0" presId="urn:microsoft.com/office/officeart/2005/8/layout/process2"/>
    <dgm:cxn modelId="{579DC3FF-78C9-4DA0-B847-E937D18F2C7C}" type="presOf" srcId="{1A53CE84-59A3-476D-AF05-6CA189632F1B}" destId="{06B73E33-2FBB-4B8C-82D9-06F45D34C10B}" srcOrd="0" destOrd="0" presId="urn:microsoft.com/office/officeart/2005/8/layout/process2"/>
    <dgm:cxn modelId="{48DA6148-0393-4478-8FE3-CDB8A634DA98}" type="presParOf" srcId="{82BB90F9-D0C8-4EE2-93C8-1ADA886600B4}" destId="{E97EC62D-AB3C-4796-B696-93C63636A11B}" srcOrd="0" destOrd="0" presId="urn:microsoft.com/office/officeart/2005/8/layout/process2"/>
    <dgm:cxn modelId="{E7589DCE-A2E0-4BBB-A489-64B6E29591F8}" type="presParOf" srcId="{82BB90F9-D0C8-4EE2-93C8-1ADA886600B4}" destId="{D454415F-4B43-47D7-BB6B-5CFCA6F134AF}" srcOrd="1" destOrd="0" presId="urn:microsoft.com/office/officeart/2005/8/layout/process2"/>
    <dgm:cxn modelId="{1A2578C6-E237-4C0F-9160-49E6049C398E}" type="presParOf" srcId="{D454415F-4B43-47D7-BB6B-5CFCA6F134AF}" destId="{59F582CC-0704-4A49-B6C3-940BFA4EF116}" srcOrd="0" destOrd="0" presId="urn:microsoft.com/office/officeart/2005/8/layout/process2"/>
    <dgm:cxn modelId="{AE6A284D-6E54-4302-8691-4CAB703881EC}" type="presParOf" srcId="{82BB90F9-D0C8-4EE2-93C8-1ADA886600B4}" destId="{AF9F679C-30BA-4B99-B5EA-BA2659E2FA61}" srcOrd="2" destOrd="0" presId="urn:microsoft.com/office/officeart/2005/8/layout/process2"/>
    <dgm:cxn modelId="{01608CFF-52A2-4DB3-8379-7DC9EC976ECD}" type="presParOf" srcId="{82BB90F9-D0C8-4EE2-93C8-1ADA886600B4}" destId="{64683CD0-1BD2-4269-AD39-AAB506D15612}" srcOrd="3" destOrd="0" presId="urn:microsoft.com/office/officeart/2005/8/layout/process2"/>
    <dgm:cxn modelId="{FA17B076-EB68-4A2E-835B-D73C643CEA5B}" type="presParOf" srcId="{64683CD0-1BD2-4269-AD39-AAB506D15612}" destId="{C8D3D270-0B52-4A9A-8C0A-45C1BF0CBF42}" srcOrd="0" destOrd="0" presId="urn:microsoft.com/office/officeart/2005/8/layout/process2"/>
    <dgm:cxn modelId="{405CB6E7-FB49-4ED1-96B0-D0E98F9D893A}" type="presParOf" srcId="{82BB90F9-D0C8-4EE2-93C8-1ADA886600B4}" destId="{202A9BD2-EBBB-4974-A8F1-887E35C5A854}" srcOrd="4" destOrd="0" presId="urn:microsoft.com/office/officeart/2005/8/layout/process2"/>
    <dgm:cxn modelId="{91FE17CA-CB45-42E2-9B99-59DD32FE55D2}" type="presParOf" srcId="{82BB90F9-D0C8-4EE2-93C8-1ADA886600B4}" destId="{478BDF77-7A35-4A18-84D5-E559809F1CB3}" srcOrd="5" destOrd="0" presId="urn:microsoft.com/office/officeart/2005/8/layout/process2"/>
    <dgm:cxn modelId="{F43D40B0-3A98-4209-B266-DEAD9C5A733A}" type="presParOf" srcId="{478BDF77-7A35-4A18-84D5-E559809F1CB3}" destId="{EC56A6E3-E18E-4670-A1C5-77FA4E2639F7}" srcOrd="0" destOrd="0" presId="urn:microsoft.com/office/officeart/2005/8/layout/process2"/>
    <dgm:cxn modelId="{F04A8DC4-7AC2-4E26-9B46-EA1DE66FC667}" type="presParOf" srcId="{82BB90F9-D0C8-4EE2-93C8-1ADA886600B4}" destId="{C805C4F6-0EAA-46B0-BD36-BE5750218072}" srcOrd="6" destOrd="0" presId="urn:microsoft.com/office/officeart/2005/8/layout/process2"/>
    <dgm:cxn modelId="{AA610519-0918-4CB8-AA7B-00CF22A97EA0}" type="presParOf" srcId="{82BB90F9-D0C8-4EE2-93C8-1ADA886600B4}" destId="{0EC5F877-2763-4856-8293-FC58781D7D8E}" srcOrd="7" destOrd="0" presId="urn:microsoft.com/office/officeart/2005/8/layout/process2"/>
    <dgm:cxn modelId="{F5138CD1-05F9-47A3-865C-2207D5335722}" type="presParOf" srcId="{0EC5F877-2763-4856-8293-FC58781D7D8E}" destId="{40EF4493-E3D2-4FF0-B133-7FB2E591CFD9}" srcOrd="0" destOrd="0" presId="urn:microsoft.com/office/officeart/2005/8/layout/process2"/>
    <dgm:cxn modelId="{387967B7-2C69-4AF5-A948-58B7C522595B}" type="presParOf" srcId="{82BB90F9-D0C8-4EE2-93C8-1ADA886600B4}" destId="{DD87B885-18D9-470F-846B-85D64E2A6E6F}" srcOrd="8" destOrd="0" presId="urn:microsoft.com/office/officeart/2005/8/layout/process2"/>
    <dgm:cxn modelId="{8EA1051C-9CCC-4DD0-81E3-6D389D986FE9}" type="presParOf" srcId="{82BB90F9-D0C8-4EE2-93C8-1ADA886600B4}" destId="{0B066AE5-C3FC-4B12-AF26-32E7C7D6D287}" srcOrd="9" destOrd="0" presId="urn:microsoft.com/office/officeart/2005/8/layout/process2"/>
    <dgm:cxn modelId="{396C9964-2DA0-4DC0-978C-9CD476952BE8}" type="presParOf" srcId="{0B066AE5-C3FC-4B12-AF26-32E7C7D6D287}" destId="{0F579E41-4A24-4F23-9EC9-E2C367093C29}" srcOrd="0" destOrd="0" presId="urn:microsoft.com/office/officeart/2005/8/layout/process2"/>
    <dgm:cxn modelId="{6C0E8D19-3B17-42D5-AC4A-C1A2AC8ADC76}" type="presParOf" srcId="{82BB90F9-D0C8-4EE2-93C8-1ADA886600B4}" destId="{E5A84E17-4700-418C-A141-095050D8B2C7}" srcOrd="10" destOrd="0" presId="urn:microsoft.com/office/officeart/2005/8/layout/process2"/>
    <dgm:cxn modelId="{4637FE7D-D929-482F-8240-538DD7FD0DA2}" type="presParOf" srcId="{82BB90F9-D0C8-4EE2-93C8-1ADA886600B4}" destId="{ACAE274B-6362-4A79-8EF8-7B4D5696F5E3}" srcOrd="11" destOrd="0" presId="urn:microsoft.com/office/officeart/2005/8/layout/process2"/>
    <dgm:cxn modelId="{8B88BEAF-08C1-4EF2-A13C-EEA94E70C657}" type="presParOf" srcId="{ACAE274B-6362-4A79-8EF8-7B4D5696F5E3}" destId="{0557ADC8-EFA4-4B2D-AA82-66D7AC8888F6}" srcOrd="0" destOrd="0" presId="urn:microsoft.com/office/officeart/2005/8/layout/process2"/>
    <dgm:cxn modelId="{7B4201A0-D921-451F-A21A-BAFD400383C7}" type="presParOf" srcId="{82BB90F9-D0C8-4EE2-93C8-1ADA886600B4}" destId="{1976B116-71B6-4F96-9E2C-900B8B723A13}" srcOrd="12" destOrd="0" presId="urn:microsoft.com/office/officeart/2005/8/layout/process2"/>
    <dgm:cxn modelId="{FE800A87-CB35-4909-B935-23B2720CB2C7}" type="presParOf" srcId="{82BB90F9-D0C8-4EE2-93C8-1ADA886600B4}" destId="{D8E22620-8DBD-48E5-B2AC-AE52203AFAE4}" srcOrd="13" destOrd="0" presId="urn:microsoft.com/office/officeart/2005/8/layout/process2"/>
    <dgm:cxn modelId="{B262F1C5-4B9B-4ED8-938E-48C708CB8D5F}" type="presParOf" srcId="{D8E22620-8DBD-48E5-B2AC-AE52203AFAE4}" destId="{1382E73F-BC0B-40E3-B46F-1BAC8C5FA98E}" srcOrd="0" destOrd="0" presId="urn:microsoft.com/office/officeart/2005/8/layout/process2"/>
    <dgm:cxn modelId="{8637B40C-1A43-4DE0-A52B-2523AF24F64B}" type="presParOf" srcId="{82BB90F9-D0C8-4EE2-93C8-1ADA886600B4}" destId="{06B73E33-2FBB-4B8C-82D9-06F45D34C10B}"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689069-2E6F-447D-BB61-335244284168}" type="doc">
      <dgm:prSet loTypeId="urn:microsoft.com/office/officeart/2005/8/layout/process2" loCatId="process" qsTypeId="urn:microsoft.com/office/officeart/2005/8/quickstyle/simple5" qsCatId="simple" csTypeId="urn:microsoft.com/office/officeart/2005/8/colors/colorful5" csCatId="colorful" phldr="1"/>
      <dgm:spPr/>
      <dgm:t>
        <a:bodyPr/>
        <a:lstStyle/>
        <a:p>
          <a:endParaRPr lang="en-US"/>
        </a:p>
      </dgm:t>
    </dgm:pt>
    <dgm:pt modelId="{CCDC0087-E657-4614-AD5D-8C1B6F681FD8}">
      <dgm:prSet phldrT="[Text]" custT="1"/>
      <dgm:spPr/>
      <dgm:t>
        <a:bodyPr/>
        <a:lstStyle/>
        <a:p>
          <a:r>
            <a:rPr lang="en-US" sz="1200" dirty="0">
              <a:latin typeface="Abadi" panose="020B0604020104020204" pitchFamily="34" charset="0"/>
            </a:rPr>
            <a:t>Request SpaceX launch data from Wikipedia</a:t>
          </a:r>
        </a:p>
      </dgm:t>
    </dgm:pt>
    <dgm:pt modelId="{15087A88-1D60-4B9B-AFE8-DAA4C25961FB}" type="parTrans" cxnId="{8A6A7049-B00F-4C05-A0EC-DBD923E360FF}">
      <dgm:prSet/>
      <dgm:spPr/>
      <dgm:t>
        <a:bodyPr/>
        <a:lstStyle/>
        <a:p>
          <a:endParaRPr lang="en-US" sz="1200">
            <a:latin typeface="Abadi" panose="020B0604020104020204" pitchFamily="34" charset="0"/>
          </a:endParaRPr>
        </a:p>
      </dgm:t>
    </dgm:pt>
    <dgm:pt modelId="{D6FEE7C3-1AF9-44F1-9BC1-A133642424C3}" type="sibTrans" cxnId="{8A6A7049-B00F-4C05-A0EC-DBD923E360FF}">
      <dgm:prSet custT="1"/>
      <dgm:spPr/>
      <dgm:t>
        <a:bodyPr/>
        <a:lstStyle/>
        <a:p>
          <a:endParaRPr lang="en-US" sz="1200">
            <a:latin typeface="Abadi" panose="020B0604020104020204" pitchFamily="34" charset="0"/>
          </a:endParaRPr>
        </a:p>
      </dgm:t>
    </dgm:pt>
    <dgm:pt modelId="{9933B50F-EBC0-4009-AFBA-F4AE84F98F77}">
      <dgm:prSet phldrT="[Text]" custT="1"/>
      <dgm:spPr/>
      <dgm:t>
        <a:bodyPr/>
        <a:lstStyle/>
        <a:p>
          <a:r>
            <a:rPr lang="en-US" sz="1200" dirty="0">
              <a:latin typeface="Abadi" panose="020B0604020104020204" pitchFamily="34" charset="0"/>
            </a:rPr>
            <a:t>Create </a:t>
          </a:r>
          <a:r>
            <a:rPr lang="en-US" sz="1200" dirty="0" err="1">
              <a:latin typeface="Abadi" panose="020B0604020104020204" pitchFamily="34" charset="0"/>
            </a:rPr>
            <a:t>BeautifulSoup</a:t>
          </a:r>
          <a:r>
            <a:rPr lang="en-US" sz="1200" dirty="0">
              <a:latin typeface="Abadi" panose="020B0604020104020204" pitchFamily="34" charset="0"/>
            </a:rPr>
            <a:t> object from HTML response</a:t>
          </a:r>
        </a:p>
      </dgm:t>
    </dgm:pt>
    <dgm:pt modelId="{5CF57DE1-C779-45EC-9308-7921F114C004}" type="parTrans" cxnId="{810AA184-74CA-4279-B7C4-12DD85A8AB4E}">
      <dgm:prSet/>
      <dgm:spPr/>
      <dgm:t>
        <a:bodyPr/>
        <a:lstStyle/>
        <a:p>
          <a:endParaRPr lang="en-US" sz="1200">
            <a:latin typeface="Abadi" panose="020B0604020104020204" pitchFamily="34" charset="0"/>
          </a:endParaRPr>
        </a:p>
      </dgm:t>
    </dgm:pt>
    <dgm:pt modelId="{D6DB650A-9720-4901-B121-43CCB89C8088}" type="sibTrans" cxnId="{810AA184-74CA-4279-B7C4-12DD85A8AB4E}">
      <dgm:prSet custT="1"/>
      <dgm:spPr/>
      <dgm:t>
        <a:bodyPr/>
        <a:lstStyle/>
        <a:p>
          <a:endParaRPr lang="en-US" sz="1200">
            <a:latin typeface="Abadi" panose="020B0604020104020204" pitchFamily="34" charset="0"/>
          </a:endParaRPr>
        </a:p>
      </dgm:t>
    </dgm:pt>
    <dgm:pt modelId="{9E0B8E13-B855-4384-9900-990DEB07D963}">
      <dgm:prSet phldrT="[Text]" custT="1"/>
      <dgm:spPr/>
      <dgm:t>
        <a:bodyPr/>
        <a:lstStyle/>
        <a:p>
          <a:r>
            <a:rPr lang="en-US" sz="1200" dirty="0">
              <a:latin typeface="Abadi" panose="020B0604020104020204" pitchFamily="34" charset="0"/>
            </a:rPr>
            <a:t>Extract column names from table header</a:t>
          </a:r>
        </a:p>
      </dgm:t>
    </dgm:pt>
    <dgm:pt modelId="{F60CA2C7-F87F-4EBA-A8E0-DB62BA962D45}" type="parTrans" cxnId="{2F10415C-2FAC-4125-8918-D53C9F53224C}">
      <dgm:prSet/>
      <dgm:spPr/>
      <dgm:t>
        <a:bodyPr/>
        <a:lstStyle/>
        <a:p>
          <a:endParaRPr lang="en-US" sz="1200">
            <a:latin typeface="Abadi" panose="020B0604020104020204" pitchFamily="34" charset="0"/>
          </a:endParaRPr>
        </a:p>
      </dgm:t>
    </dgm:pt>
    <dgm:pt modelId="{73FA926F-8C5B-43E0-95BB-E55F3DF16045}" type="sibTrans" cxnId="{2F10415C-2FAC-4125-8918-D53C9F53224C}">
      <dgm:prSet custT="1"/>
      <dgm:spPr/>
      <dgm:t>
        <a:bodyPr/>
        <a:lstStyle/>
        <a:p>
          <a:endParaRPr lang="en-US" sz="1200">
            <a:latin typeface="Abadi" panose="020B0604020104020204" pitchFamily="34" charset="0"/>
          </a:endParaRPr>
        </a:p>
      </dgm:t>
    </dgm:pt>
    <dgm:pt modelId="{23275C3A-2539-4FF6-806B-03F9117D5DEC}">
      <dgm:prSet phldrT="[Text]" custT="1"/>
      <dgm:spPr/>
      <dgm:t>
        <a:bodyPr/>
        <a:lstStyle/>
        <a:p>
          <a:r>
            <a:rPr lang="en-US" sz="1200" dirty="0">
              <a:latin typeface="Abadi" panose="020B0604020104020204" pitchFamily="34" charset="0"/>
            </a:rPr>
            <a:t>Collect data from parsing tables</a:t>
          </a:r>
        </a:p>
      </dgm:t>
    </dgm:pt>
    <dgm:pt modelId="{5F4C8A0D-1E77-4BD6-AAEE-8543CDF1A946}" type="parTrans" cxnId="{A35D0C13-3E68-46F7-9BDD-FA37921FD0A3}">
      <dgm:prSet/>
      <dgm:spPr/>
      <dgm:t>
        <a:bodyPr/>
        <a:lstStyle/>
        <a:p>
          <a:endParaRPr lang="en-US" sz="1200">
            <a:latin typeface="Abadi" panose="020B0604020104020204" pitchFamily="34" charset="0"/>
          </a:endParaRPr>
        </a:p>
      </dgm:t>
    </dgm:pt>
    <dgm:pt modelId="{53138A85-A487-48B0-A6BD-3E7F9D7BB23A}" type="sibTrans" cxnId="{A35D0C13-3E68-46F7-9BDD-FA37921FD0A3}">
      <dgm:prSet custT="1"/>
      <dgm:spPr/>
      <dgm:t>
        <a:bodyPr/>
        <a:lstStyle/>
        <a:p>
          <a:endParaRPr lang="en-US" sz="1200">
            <a:latin typeface="Abadi" panose="020B0604020104020204" pitchFamily="34" charset="0"/>
          </a:endParaRPr>
        </a:p>
      </dgm:t>
    </dgm:pt>
    <dgm:pt modelId="{E7679AA8-D0CB-4E97-BB4E-4061CB8DFD2E}">
      <dgm:prSet phldrT="[Text]" custT="1"/>
      <dgm:spPr/>
      <dgm:t>
        <a:bodyPr/>
        <a:lstStyle/>
        <a:p>
          <a:r>
            <a:rPr lang="en-US" sz="1200" dirty="0">
              <a:latin typeface="Abadi" panose="020B0604020104020204" pitchFamily="34" charset="0"/>
            </a:rPr>
            <a:t>Create dictionary from the data</a:t>
          </a:r>
        </a:p>
      </dgm:t>
    </dgm:pt>
    <dgm:pt modelId="{5F07F5AE-AC9D-4AE2-AF64-CD4757BCA957}" type="parTrans" cxnId="{53CBD8B0-169B-48D7-8A30-9FE8880F8C7C}">
      <dgm:prSet/>
      <dgm:spPr/>
      <dgm:t>
        <a:bodyPr/>
        <a:lstStyle/>
        <a:p>
          <a:endParaRPr lang="en-US" sz="1200">
            <a:latin typeface="Abadi" panose="020B0604020104020204" pitchFamily="34" charset="0"/>
          </a:endParaRPr>
        </a:p>
      </dgm:t>
    </dgm:pt>
    <dgm:pt modelId="{735A0273-C702-48E3-8D03-BA7DB387BEA1}" type="sibTrans" cxnId="{53CBD8B0-169B-48D7-8A30-9FE8880F8C7C}">
      <dgm:prSet custT="1"/>
      <dgm:spPr/>
      <dgm:t>
        <a:bodyPr/>
        <a:lstStyle/>
        <a:p>
          <a:endParaRPr lang="en-US" sz="1200">
            <a:latin typeface="Abadi" panose="020B0604020104020204" pitchFamily="34" charset="0"/>
          </a:endParaRPr>
        </a:p>
      </dgm:t>
    </dgm:pt>
    <dgm:pt modelId="{41D23D16-F5C8-436E-AD7F-E8836148E5CE}">
      <dgm:prSet phldrT="[Text]" custT="1"/>
      <dgm:spPr/>
      <dgm:t>
        <a:bodyPr/>
        <a:lstStyle/>
        <a:p>
          <a:r>
            <a:rPr lang="en-US" sz="1200" dirty="0">
              <a:latin typeface="Abadi" panose="020B0604020104020204" pitchFamily="34" charset="0"/>
            </a:rPr>
            <a:t>Create </a:t>
          </a:r>
          <a:r>
            <a:rPr lang="en-US" sz="1200" dirty="0" err="1">
              <a:latin typeface="Abadi" panose="020B0604020104020204" pitchFamily="34" charset="0"/>
            </a:rPr>
            <a:t>dataframe</a:t>
          </a:r>
          <a:r>
            <a:rPr lang="en-US" sz="1200" dirty="0">
              <a:latin typeface="Abadi" panose="020B0604020104020204" pitchFamily="34" charset="0"/>
            </a:rPr>
            <a:t> from dictionary</a:t>
          </a:r>
        </a:p>
      </dgm:t>
    </dgm:pt>
    <dgm:pt modelId="{126E6242-7926-49FA-B676-E03D6F790422}" type="parTrans" cxnId="{7AEC9BB9-81B1-4E00-B459-E6C5C38BBFCB}">
      <dgm:prSet/>
      <dgm:spPr/>
      <dgm:t>
        <a:bodyPr/>
        <a:lstStyle/>
        <a:p>
          <a:endParaRPr lang="en-US" sz="1200">
            <a:latin typeface="Abadi" panose="020B0604020104020204" pitchFamily="34" charset="0"/>
          </a:endParaRPr>
        </a:p>
      </dgm:t>
    </dgm:pt>
    <dgm:pt modelId="{CFC9B800-A6FB-48CB-A8F9-EEFB0EBF22DF}" type="sibTrans" cxnId="{7AEC9BB9-81B1-4E00-B459-E6C5C38BBFCB}">
      <dgm:prSet custT="1"/>
      <dgm:spPr/>
      <dgm:t>
        <a:bodyPr/>
        <a:lstStyle/>
        <a:p>
          <a:endParaRPr lang="en-US" sz="1200">
            <a:latin typeface="Abadi" panose="020B0604020104020204" pitchFamily="34" charset="0"/>
          </a:endParaRPr>
        </a:p>
      </dgm:t>
    </dgm:pt>
    <dgm:pt modelId="{4516805D-06D7-4633-89BC-A4E5E53AAE60}">
      <dgm:prSet phldrT="[Text]" custT="1"/>
      <dgm:spPr/>
      <dgm:t>
        <a:bodyPr/>
        <a:lstStyle/>
        <a:p>
          <a:r>
            <a:rPr lang="en-US" sz="1200" dirty="0">
              <a:latin typeface="Abadi" panose="020B0604020104020204" pitchFamily="34" charset="0"/>
            </a:rPr>
            <a:t>Export </a:t>
          </a:r>
          <a:r>
            <a:rPr lang="en-US" sz="1200" dirty="0" err="1">
              <a:latin typeface="Abadi" panose="020B0604020104020204" pitchFamily="34" charset="0"/>
            </a:rPr>
            <a:t>dataframe</a:t>
          </a:r>
          <a:r>
            <a:rPr lang="en-US" sz="1200" dirty="0">
              <a:latin typeface="Abadi" panose="020B0604020104020204" pitchFamily="34" charset="0"/>
            </a:rPr>
            <a:t> to csv file</a:t>
          </a:r>
        </a:p>
      </dgm:t>
    </dgm:pt>
    <dgm:pt modelId="{655CAB64-43A5-45C5-BD81-3DD51AF898E8}" type="parTrans" cxnId="{4DE018F7-9D08-4E6E-804E-C910F12305E6}">
      <dgm:prSet/>
      <dgm:spPr/>
      <dgm:t>
        <a:bodyPr/>
        <a:lstStyle/>
        <a:p>
          <a:endParaRPr lang="en-US" sz="1200">
            <a:latin typeface="Abadi" panose="020B0604020104020204" pitchFamily="34" charset="0"/>
          </a:endParaRPr>
        </a:p>
      </dgm:t>
    </dgm:pt>
    <dgm:pt modelId="{D2ECE264-71D7-4E39-97F5-A475E4A7B552}" type="sibTrans" cxnId="{4DE018F7-9D08-4E6E-804E-C910F12305E6}">
      <dgm:prSet custT="1"/>
      <dgm:spPr/>
      <dgm:t>
        <a:bodyPr/>
        <a:lstStyle/>
        <a:p>
          <a:endParaRPr lang="en-US" sz="1200">
            <a:latin typeface="Abadi" panose="020B0604020104020204" pitchFamily="34" charset="0"/>
          </a:endParaRPr>
        </a:p>
      </dgm:t>
    </dgm:pt>
    <dgm:pt modelId="{BCECDFE0-678C-4EE5-A4C4-3FCE2530E468}">
      <dgm:prSet phldrT="[Text]" custT="1"/>
      <dgm:spPr/>
      <dgm:t>
        <a:bodyPr/>
        <a:lstStyle/>
        <a:p>
          <a:r>
            <a:rPr lang="en-US" sz="1200" dirty="0">
              <a:latin typeface="Abadi" panose="020B0604020104020204" pitchFamily="34" charset="0"/>
            </a:rPr>
            <a:t>Find tables in the site</a:t>
          </a:r>
        </a:p>
      </dgm:t>
    </dgm:pt>
    <dgm:pt modelId="{F59840D7-5E12-4364-B8DF-C935FDAD2593}" type="parTrans" cxnId="{3D968774-066E-4972-B9FF-A9A37D33DFA8}">
      <dgm:prSet/>
      <dgm:spPr/>
      <dgm:t>
        <a:bodyPr/>
        <a:lstStyle/>
        <a:p>
          <a:endParaRPr lang="en-US"/>
        </a:p>
      </dgm:t>
    </dgm:pt>
    <dgm:pt modelId="{2C9192BB-5356-4F71-A78C-EAC451314704}" type="sibTrans" cxnId="{3D968774-066E-4972-B9FF-A9A37D33DFA8}">
      <dgm:prSet/>
      <dgm:spPr/>
      <dgm:t>
        <a:bodyPr/>
        <a:lstStyle/>
        <a:p>
          <a:endParaRPr lang="en-US"/>
        </a:p>
      </dgm:t>
    </dgm:pt>
    <dgm:pt modelId="{82BB90F9-D0C8-4EE2-93C8-1ADA886600B4}" type="pres">
      <dgm:prSet presAssocID="{8B689069-2E6F-447D-BB61-335244284168}" presName="linearFlow" presStyleCnt="0">
        <dgm:presLayoutVars>
          <dgm:resizeHandles val="exact"/>
        </dgm:presLayoutVars>
      </dgm:prSet>
      <dgm:spPr/>
    </dgm:pt>
    <dgm:pt modelId="{E97EC62D-AB3C-4796-B696-93C63636A11B}" type="pres">
      <dgm:prSet presAssocID="{CCDC0087-E657-4614-AD5D-8C1B6F681FD8}" presName="node" presStyleLbl="node1" presStyleIdx="0" presStyleCnt="8" custScaleX="192542" custLinFactNeighborX="0">
        <dgm:presLayoutVars>
          <dgm:bulletEnabled val="1"/>
        </dgm:presLayoutVars>
      </dgm:prSet>
      <dgm:spPr/>
    </dgm:pt>
    <dgm:pt modelId="{D454415F-4B43-47D7-BB6B-5CFCA6F134AF}" type="pres">
      <dgm:prSet presAssocID="{D6FEE7C3-1AF9-44F1-9BC1-A133642424C3}" presName="sibTrans" presStyleLbl="sibTrans2D1" presStyleIdx="0" presStyleCnt="7"/>
      <dgm:spPr/>
    </dgm:pt>
    <dgm:pt modelId="{59F582CC-0704-4A49-B6C3-940BFA4EF116}" type="pres">
      <dgm:prSet presAssocID="{D6FEE7C3-1AF9-44F1-9BC1-A133642424C3}" presName="connectorText" presStyleLbl="sibTrans2D1" presStyleIdx="0" presStyleCnt="7"/>
      <dgm:spPr/>
    </dgm:pt>
    <dgm:pt modelId="{AF9F679C-30BA-4B99-B5EA-BA2659E2FA61}" type="pres">
      <dgm:prSet presAssocID="{9933B50F-EBC0-4009-AFBA-F4AE84F98F77}" presName="node" presStyleLbl="node1" presStyleIdx="1" presStyleCnt="8" custScaleX="192542">
        <dgm:presLayoutVars>
          <dgm:bulletEnabled val="1"/>
        </dgm:presLayoutVars>
      </dgm:prSet>
      <dgm:spPr/>
    </dgm:pt>
    <dgm:pt modelId="{64683CD0-1BD2-4269-AD39-AAB506D15612}" type="pres">
      <dgm:prSet presAssocID="{D6DB650A-9720-4901-B121-43CCB89C8088}" presName="sibTrans" presStyleLbl="sibTrans2D1" presStyleIdx="1" presStyleCnt="7"/>
      <dgm:spPr/>
    </dgm:pt>
    <dgm:pt modelId="{C8D3D270-0B52-4A9A-8C0A-45C1BF0CBF42}" type="pres">
      <dgm:prSet presAssocID="{D6DB650A-9720-4901-B121-43CCB89C8088}" presName="connectorText" presStyleLbl="sibTrans2D1" presStyleIdx="1" presStyleCnt="7"/>
      <dgm:spPr/>
    </dgm:pt>
    <dgm:pt modelId="{DD0AFE5A-4838-48DF-9181-70A2B3B2F35A}" type="pres">
      <dgm:prSet presAssocID="{BCECDFE0-678C-4EE5-A4C4-3FCE2530E468}" presName="node" presStyleLbl="node1" presStyleIdx="2" presStyleCnt="8" custScaleX="192542">
        <dgm:presLayoutVars>
          <dgm:bulletEnabled val="1"/>
        </dgm:presLayoutVars>
      </dgm:prSet>
      <dgm:spPr/>
    </dgm:pt>
    <dgm:pt modelId="{2C454519-C453-45A7-B791-997607C5FB47}" type="pres">
      <dgm:prSet presAssocID="{2C9192BB-5356-4F71-A78C-EAC451314704}" presName="sibTrans" presStyleLbl="sibTrans2D1" presStyleIdx="2" presStyleCnt="7"/>
      <dgm:spPr/>
    </dgm:pt>
    <dgm:pt modelId="{95BF7AC5-2151-4FA9-A6DE-7F4451045C65}" type="pres">
      <dgm:prSet presAssocID="{2C9192BB-5356-4F71-A78C-EAC451314704}" presName="connectorText" presStyleLbl="sibTrans2D1" presStyleIdx="2" presStyleCnt="7"/>
      <dgm:spPr/>
    </dgm:pt>
    <dgm:pt modelId="{202A9BD2-EBBB-4974-A8F1-887E35C5A854}" type="pres">
      <dgm:prSet presAssocID="{9E0B8E13-B855-4384-9900-990DEB07D963}" presName="node" presStyleLbl="node1" presStyleIdx="3" presStyleCnt="8" custScaleX="192542">
        <dgm:presLayoutVars>
          <dgm:bulletEnabled val="1"/>
        </dgm:presLayoutVars>
      </dgm:prSet>
      <dgm:spPr/>
    </dgm:pt>
    <dgm:pt modelId="{478BDF77-7A35-4A18-84D5-E559809F1CB3}" type="pres">
      <dgm:prSet presAssocID="{73FA926F-8C5B-43E0-95BB-E55F3DF16045}" presName="sibTrans" presStyleLbl="sibTrans2D1" presStyleIdx="3" presStyleCnt="7"/>
      <dgm:spPr/>
    </dgm:pt>
    <dgm:pt modelId="{EC56A6E3-E18E-4670-A1C5-77FA4E2639F7}" type="pres">
      <dgm:prSet presAssocID="{73FA926F-8C5B-43E0-95BB-E55F3DF16045}" presName="connectorText" presStyleLbl="sibTrans2D1" presStyleIdx="3" presStyleCnt="7"/>
      <dgm:spPr/>
    </dgm:pt>
    <dgm:pt modelId="{C805C4F6-0EAA-46B0-BD36-BE5750218072}" type="pres">
      <dgm:prSet presAssocID="{23275C3A-2539-4FF6-806B-03F9117D5DEC}" presName="node" presStyleLbl="node1" presStyleIdx="4" presStyleCnt="8" custScaleX="192542">
        <dgm:presLayoutVars>
          <dgm:bulletEnabled val="1"/>
        </dgm:presLayoutVars>
      </dgm:prSet>
      <dgm:spPr/>
    </dgm:pt>
    <dgm:pt modelId="{0EC5F877-2763-4856-8293-FC58781D7D8E}" type="pres">
      <dgm:prSet presAssocID="{53138A85-A487-48B0-A6BD-3E7F9D7BB23A}" presName="sibTrans" presStyleLbl="sibTrans2D1" presStyleIdx="4" presStyleCnt="7"/>
      <dgm:spPr/>
    </dgm:pt>
    <dgm:pt modelId="{40EF4493-E3D2-4FF0-B133-7FB2E591CFD9}" type="pres">
      <dgm:prSet presAssocID="{53138A85-A487-48B0-A6BD-3E7F9D7BB23A}" presName="connectorText" presStyleLbl="sibTrans2D1" presStyleIdx="4" presStyleCnt="7"/>
      <dgm:spPr/>
    </dgm:pt>
    <dgm:pt modelId="{DD87B885-18D9-470F-846B-85D64E2A6E6F}" type="pres">
      <dgm:prSet presAssocID="{E7679AA8-D0CB-4E97-BB4E-4061CB8DFD2E}" presName="node" presStyleLbl="node1" presStyleIdx="5" presStyleCnt="8" custScaleX="192542">
        <dgm:presLayoutVars>
          <dgm:bulletEnabled val="1"/>
        </dgm:presLayoutVars>
      </dgm:prSet>
      <dgm:spPr/>
    </dgm:pt>
    <dgm:pt modelId="{0B066AE5-C3FC-4B12-AF26-32E7C7D6D287}" type="pres">
      <dgm:prSet presAssocID="{735A0273-C702-48E3-8D03-BA7DB387BEA1}" presName="sibTrans" presStyleLbl="sibTrans2D1" presStyleIdx="5" presStyleCnt="7"/>
      <dgm:spPr/>
    </dgm:pt>
    <dgm:pt modelId="{0F579E41-4A24-4F23-9EC9-E2C367093C29}" type="pres">
      <dgm:prSet presAssocID="{735A0273-C702-48E3-8D03-BA7DB387BEA1}" presName="connectorText" presStyleLbl="sibTrans2D1" presStyleIdx="5" presStyleCnt="7"/>
      <dgm:spPr/>
    </dgm:pt>
    <dgm:pt modelId="{E5A84E17-4700-418C-A141-095050D8B2C7}" type="pres">
      <dgm:prSet presAssocID="{41D23D16-F5C8-436E-AD7F-E8836148E5CE}" presName="node" presStyleLbl="node1" presStyleIdx="6" presStyleCnt="8" custScaleX="192542">
        <dgm:presLayoutVars>
          <dgm:bulletEnabled val="1"/>
        </dgm:presLayoutVars>
      </dgm:prSet>
      <dgm:spPr/>
    </dgm:pt>
    <dgm:pt modelId="{ACAE274B-6362-4A79-8EF8-7B4D5696F5E3}" type="pres">
      <dgm:prSet presAssocID="{CFC9B800-A6FB-48CB-A8F9-EEFB0EBF22DF}" presName="sibTrans" presStyleLbl="sibTrans2D1" presStyleIdx="6" presStyleCnt="7"/>
      <dgm:spPr/>
    </dgm:pt>
    <dgm:pt modelId="{0557ADC8-EFA4-4B2D-AA82-66D7AC8888F6}" type="pres">
      <dgm:prSet presAssocID="{CFC9B800-A6FB-48CB-A8F9-EEFB0EBF22DF}" presName="connectorText" presStyleLbl="sibTrans2D1" presStyleIdx="6" presStyleCnt="7"/>
      <dgm:spPr/>
    </dgm:pt>
    <dgm:pt modelId="{1976B116-71B6-4F96-9E2C-900B8B723A13}" type="pres">
      <dgm:prSet presAssocID="{4516805D-06D7-4633-89BC-A4E5E53AAE60}" presName="node" presStyleLbl="node1" presStyleIdx="7" presStyleCnt="8" custScaleX="192542">
        <dgm:presLayoutVars>
          <dgm:bulletEnabled val="1"/>
        </dgm:presLayoutVars>
      </dgm:prSet>
      <dgm:spPr/>
    </dgm:pt>
  </dgm:ptLst>
  <dgm:cxnLst>
    <dgm:cxn modelId="{A6DD700C-72AB-4300-AAE3-4E5950BB9206}" type="presOf" srcId="{735A0273-C702-48E3-8D03-BA7DB387BEA1}" destId="{0B066AE5-C3FC-4B12-AF26-32E7C7D6D287}" srcOrd="0" destOrd="0" presId="urn:microsoft.com/office/officeart/2005/8/layout/process2"/>
    <dgm:cxn modelId="{A35D0C13-3E68-46F7-9BDD-FA37921FD0A3}" srcId="{8B689069-2E6F-447D-BB61-335244284168}" destId="{23275C3A-2539-4FF6-806B-03F9117D5DEC}" srcOrd="4" destOrd="0" parTransId="{5F4C8A0D-1E77-4BD6-AAEE-8543CDF1A946}" sibTransId="{53138A85-A487-48B0-A6BD-3E7F9D7BB23A}"/>
    <dgm:cxn modelId="{05E7C219-DC28-4265-8251-99FE9087590C}" type="presOf" srcId="{4516805D-06D7-4633-89BC-A4E5E53AAE60}" destId="{1976B116-71B6-4F96-9E2C-900B8B723A13}" srcOrd="0" destOrd="0" presId="urn:microsoft.com/office/officeart/2005/8/layout/process2"/>
    <dgm:cxn modelId="{29DE1F2C-7CF9-4837-BC33-E508CE1F18F0}" type="presOf" srcId="{73FA926F-8C5B-43E0-95BB-E55F3DF16045}" destId="{EC56A6E3-E18E-4670-A1C5-77FA4E2639F7}" srcOrd="1" destOrd="0" presId="urn:microsoft.com/office/officeart/2005/8/layout/process2"/>
    <dgm:cxn modelId="{7D73AC36-031D-4464-A337-D5E63A4723FA}" type="presOf" srcId="{2C9192BB-5356-4F71-A78C-EAC451314704}" destId="{2C454519-C453-45A7-B791-997607C5FB47}" srcOrd="0" destOrd="0" presId="urn:microsoft.com/office/officeart/2005/8/layout/process2"/>
    <dgm:cxn modelId="{603C883E-D9CB-4ED2-BB6D-EB651ECAE3F3}" type="presOf" srcId="{2C9192BB-5356-4F71-A78C-EAC451314704}" destId="{95BF7AC5-2151-4FA9-A6DE-7F4451045C65}" srcOrd="1" destOrd="0" presId="urn:microsoft.com/office/officeart/2005/8/layout/process2"/>
    <dgm:cxn modelId="{2F10415C-2FAC-4125-8918-D53C9F53224C}" srcId="{8B689069-2E6F-447D-BB61-335244284168}" destId="{9E0B8E13-B855-4384-9900-990DEB07D963}" srcOrd="3" destOrd="0" parTransId="{F60CA2C7-F87F-4EBA-A8E0-DB62BA962D45}" sibTransId="{73FA926F-8C5B-43E0-95BB-E55F3DF16045}"/>
    <dgm:cxn modelId="{B2AF1E41-BF5F-4A00-BCEF-FA55A570B8F0}" type="presOf" srcId="{BCECDFE0-678C-4EE5-A4C4-3FCE2530E468}" destId="{DD0AFE5A-4838-48DF-9181-70A2B3B2F35A}" srcOrd="0" destOrd="0" presId="urn:microsoft.com/office/officeart/2005/8/layout/process2"/>
    <dgm:cxn modelId="{03AD6F67-EAB6-4235-9C10-F38565F88EFE}" type="presOf" srcId="{9933B50F-EBC0-4009-AFBA-F4AE84F98F77}" destId="{AF9F679C-30BA-4B99-B5EA-BA2659E2FA61}" srcOrd="0" destOrd="0" presId="urn:microsoft.com/office/officeart/2005/8/layout/process2"/>
    <dgm:cxn modelId="{D7A1C968-DBE7-4352-AC9E-FF623991DC85}" type="presOf" srcId="{9E0B8E13-B855-4384-9900-990DEB07D963}" destId="{202A9BD2-EBBB-4974-A8F1-887E35C5A854}" srcOrd="0" destOrd="0" presId="urn:microsoft.com/office/officeart/2005/8/layout/process2"/>
    <dgm:cxn modelId="{8A6A7049-B00F-4C05-A0EC-DBD923E360FF}" srcId="{8B689069-2E6F-447D-BB61-335244284168}" destId="{CCDC0087-E657-4614-AD5D-8C1B6F681FD8}" srcOrd="0" destOrd="0" parTransId="{15087A88-1D60-4B9B-AFE8-DAA4C25961FB}" sibTransId="{D6FEE7C3-1AF9-44F1-9BC1-A133642424C3}"/>
    <dgm:cxn modelId="{6B777A4D-E527-473F-9923-9D5AF221D11C}" type="presOf" srcId="{CCDC0087-E657-4614-AD5D-8C1B6F681FD8}" destId="{E97EC62D-AB3C-4796-B696-93C63636A11B}" srcOrd="0" destOrd="0" presId="urn:microsoft.com/office/officeart/2005/8/layout/process2"/>
    <dgm:cxn modelId="{B87A9171-0847-4C67-A4FA-1C4FFA840D48}" type="presOf" srcId="{D6FEE7C3-1AF9-44F1-9BC1-A133642424C3}" destId="{D454415F-4B43-47D7-BB6B-5CFCA6F134AF}" srcOrd="0" destOrd="0" presId="urn:microsoft.com/office/officeart/2005/8/layout/process2"/>
    <dgm:cxn modelId="{3D968774-066E-4972-B9FF-A9A37D33DFA8}" srcId="{8B689069-2E6F-447D-BB61-335244284168}" destId="{BCECDFE0-678C-4EE5-A4C4-3FCE2530E468}" srcOrd="2" destOrd="0" parTransId="{F59840D7-5E12-4364-B8DF-C935FDAD2593}" sibTransId="{2C9192BB-5356-4F71-A78C-EAC451314704}"/>
    <dgm:cxn modelId="{BC1C0A5A-AF65-4C70-AE8A-FDCB1326EF5C}" type="presOf" srcId="{CFC9B800-A6FB-48CB-A8F9-EEFB0EBF22DF}" destId="{ACAE274B-6362-4A79-8EF8-7B4D5696F5E3}" srcOrd="0" destOrd="0" presId="urn:microsoft.com/office/officeart/2005/8/layout/process2"/>
    <dgm:cxn modelId="{48D7B582-C7E9-4AB5-B4B6-B553C50ACE05}" type="presOf" srcId="{53138A85-A487-48B0-A6BD-3E7F9D7BB23A}" destId="{0EC5F877-2763-4856-8293-FC58781D7D8E}" srcOrd="0" destOrd="0" presId="urn:microsoft.com/office/officeart/2005/8/layout/process2"/>
    <dgm:cxn modelId="{810AA184-74CA-4279-B7C4-12DD85A8AB4E}" srcId="{8B689069-2E6F-447D-BB61-335244284168}" destId="{9933B50F-EBC0-4009-AFBA-F4AE84F98F77}" srcOrd="1" destOrd="0" parTransId="{5CF57DE1-C779-45EC-9308-7921F114C004}" sibTransId="{D6DB650A-9720-4901-B121-43CCB89C8088}"/>
    <dgm:cxn modelId="{C0FE8789-737A-4523-99D9-B52682DC3C86}" type="presOf" srcId="{73FA926F-8C5B-43E0-95BB-E55F3DF16045}" destId="{478BDF77-7A35-4A18-84D5-E559809F1CB3}" srcOrd="0" destOrd="0" presId="urn:microsoft.com/office/officeart/2005/8/layout/process2"/>
    <dgm:cxn modelId="{D367168E-7270-48F6-A38A-52C6E9CE3A23}" type="presOf" srcId="{D6DB650A-9720-4901-B121-43CCB89C8088}" destId="{C8D3D270-0B52-4A9A-8C0A-45C1BF0CBF42}" srcOrd="1" destOrd="0" presId="urn:microsoft.com/office/officeart/2005/8/layout/process2"/>
    <dgm:cxn modelId="{9A135396-4276-4E71-9965-A3DDF8588028}" type="presOf" srcId="{E7679AA8-D0CB-4E97-BB4E-4061CB8DFD2E}" destId="{DD87B885-18D9-470F-846B-85D64E2A6E6F}" srcOrd="0" destOrd="0" presId="urn:microsoft.com/office/officeart/2005/8/layout/process2"/>
    <dgm:cxn modelId="{5CA1F5A9-2E0E-4E8C-9935-44DF09624E2A}" type="presOf" srcId="{D6FEE7C3-1AF9-44F1-9BC1-A133642424C3}" destId="{59F582CC-0704-4A49-B6C3-940BFA4EF116}" srcOrd="1" destOrd="0" presId="urn:microsoft.com/office/officeart/2005/8/layout/process2"/>
    <dgm:cxn modelId="{53CBD8B0-169B-48D7-8A30-9FE8880F8C7C}" srcId="{8B689069-2E6F-447D-BB61-335244284168}" destId="{E7679AA8-D0CB-4E97-BB4E-4061CB8DFD2E}" srcOrd="5" destOrd="0" parTransId="{5F07F5AE-AC9D-4AE2-AF64-CD4757BCA957}" sibTransId="{735A0273-C702-48E3-8D03-BA7DB387BEA1}"/>
    <dgm:cxn modelId="{7AEC9BB9-81B1-4E00-B459-E6C5C38BBFCB}" srcId="{8B689069-2E6F-447D-BB61-335244284168}" destId="{41D23D16-F5C8-436E-AD7F-E8836148E5CE}" srcOrd="6" destOrd="0" parTransId="{126E6242-7926-49FA-B676-E03D6F790422}" sibTransId="{CFC9B800-A6FB-48CB-A8F9-EEFB0EBF22DF}"/>
    <dgm:cxn modelId="{861AB1C4-6F57-4A7C-8991-265359050521}" type="presOf" srcId="{CFC9B800-A6FB-48CB-A8F9-EEFB0EBF22DF}" destId="{0557ADC8-EFA4-4B2D-AA82-66D7AC8888F6}" srcOrd="1" destOrd="0" presId="urn:microsoft.com/office/officeart/2005/8/layout/process2"/>
    <dgm:cxn modelId="{AC8BCBC6-DBEE-4CDC-818B-110B04A51A36}" type="presOf" srcId="{53138A85-A487-48B0-A6BD-3E7F9D7BB23A}" destId="{40EF4493-E3D2-4FF0-B133-7FB2E591CFD9}" srcOrd="1" destOrd="0" presId="urn:microsoft.com/office/officeart/2005/8/layout/process2"/>
    <dgm:cxn modelId="{2D787DD0-5313-4A91-877D-2ADB47BBD2A8}" type="presOf" srcId="{735A0273-C702-48E3-8D03-BA7DB387BEA1}" destId="{0F579E41-4A24-4F23-9EC9-E2C367093C29}" srcOrd="1" destOrd="0" presId="urn:microsoft.com/office/officeart/2005/8/layout/process2"/>
    <dgm:cxn modelId="{B2130CD6-AB5C-427D-A4A2-F903D26FA793}" type="presOf" srcId="{8B689069-2E6F-447D-BB61-335244284168}" destId="{82BB90F9-D0C8-4EE2-93C8-1ADA886600B4}" srcOrd="0" destOrd="0" presId="urn:microsoft.com/office/officeart/2005/8/layout/process2"/>
    <dgm:cxn modelId="{50F5C6E4-7130-454B-B16D-08473B10AB39}" type="presOf" srcId="{D6DB650A-9720-4901-B121-43CCB89C8088}" destId="{64683CD0-1BD2-4269-AD39-AAB506D15612}" srcOrd="0" destOrd="0" presId="urn:microsoft.com/office/officeart/2005/8/layout/process2"/>
    <dgm:cxn modelId="{DDBEEFF5-2943-44A8-886B-3B883E29E870}" type="presOf" srcId="{23275C3A-2539-4FF6-806B-03F9117D5DEC}" destId="{C805C4F6-0EAA-46B0-BD36-BE5750218072}" srcOrd="0" destOrd="0" presId="urn:microsoft.com/office/officeart/2005/8/layout/process2"/>
    <dgm:cxn modelId="{4DE018F7-9D08-4E6E-804E-C910F12305E6}" srcId="{8B689069-2E6F-447D-BB61-335244284168}" destId="{4516805D-06D7-4633-89BC-A4E5E53AAE60}" srcOrd="7" destOrd="0" parTransId="{655CAB64-43A5-45C5-BD81-3DD51AF898E8}" sibTransId="{D2ECE264-71D7-4E39-97F5-A475E4A7B552}"/>
    <dgm:cxn modelId="{178A13F9-D328-4B1B-8B82-4F6B951C119F}" type="presOf" srcId="{41D23D16-F5C8-436E-AD7F-E8836148E5CE}" destId="{E5A84E17-4700-418C-A141-095050D8B2C7}" srcOrd="0" destOrd="0" presId="urn:microsoft.com/office/officeart/2005/8/layout/process2"/>
    <dgm:cxn modelId="{48DA6148-0393-4478-8FE3-CDB8A634DA98}" type="presParOf" srcId="{82BB90F9-D0C8-4EE2-93C8-1ADA886600B4}" destId="{E97EC62D-AB3C-4796-B696-93C63636A11B}" srcOrd="0" destOrd="0" presId="urn:microsoft.com/office/officeart/2005/8/layout/process2"/>
    <dgm:cxn modelId="{E7589DCE-A2E0-4BBB-A489-64B6E29591F8}" type="presParOf" srcId="{82BB90F9-D0C8-4EE2-93C8-1ADA886600B4}" destId="{D454415F-4B43-47D7-BB6B-5CFCA6F134AF}" srcOrd="1" destOrd="0" presId="urn:microsoft.com/office/officeart/2005/8/layout/process2"/>
    <dgm:cxn modelId="{1A2578C6-E237-4C0F-9160-49E6049C398E}" type="presParOf" srcId="{D454415F-4B43-47D7-BB6B-5CFCA6F134AF}" destId="{59F582CC-0704-4A49-B6C3-940BFA4EF116}" srcOrd="0" destOrd="0" presId="urn:microsoft.com/office/officeart/2005/8/layout/process2"/>
    <dgm:cxn modelId="{AE6A284D-6E54-4302-8691-4CAB703881EC}" type="presParOf" srcId="{82BB90F9-D0C8-4EE2-93C8-1ADA886600B4}" destId="{AF9F679C-30BA-4B99-B5EA-BA2659E2FA61}" srcOrd="2" destOrd="0" presId="urn:microsoft.com/office/officeart/2005/8/layout/process2"/>
    <dgm:cxn modelId="{01608CFF-52A2-4DB3-8379-7DC9EC976ECD}" type="presParOf" srcId="{82BB90F9-D0C8-4EE2-93C8-1ADA886600B4}" destId="{64683CD0-1BD2-4269-AD39-AAB506D15612}" srcOrd="3" destOrd="0" presId="urn:microsoft.com/office/officeart/2005/8/layout/process2"/>
    <dgm:cxn modelId="{FA17B076-EB68-4A2E-835B-D73C643CEA5B}" type="presParOf" srcId="{64683CD0-1BD2-4269-AD39-AAB506D15612}" destId="{C8D3D270-0B52-4A9A-8C0A-45C1BF0CBF42}" srcOrd="0" destOrd="0" presId="urn:microsoft.com/office/officeart/2005/8/layout/process2"/>
    <dgm:cxn modelId="{307A4927-4C96-4E84-A3F8-5027F22551E6}" type="presParOf" srcId="{82BB90F9-D0C8-4EE2-93C8-1ADA886600B4}" destId="{DD0AFE5A-4838-48DF-9181-70A2B3B2F35A}" srcOrd="4" destOrd="0" presId="urn:microsoft.com/office/officeart/2005/8/layout/process2"/>
    <dgm:cxn modelId="{EBDB7852-5F0D-49BF-BDD7-881ECC0B0113}" type="presParOf" srcId="{82BB90F9-D0C8-4EE2-93C8-1ADA886600B4}" destId="{2C454519-C453-45A7-B791-997607C5FB47}" srcOrd="5" destOrd="0" presId="urn:microsoft.com/office/officeart/2005/8/layout/process2"/>
    <dgm:cxn modelId="{CD760EF5-859F-47CA-9CE9-F6083422BE4C}" type="presParOf" srcId="{2C454519-C453-45A7-B791-997607C5FB47}" destId="{95BF7AC5-2151-4FA9-A6DE-7F4451045C65}" srcOrd="0" destOrd="0" presId="urn:microsoft.com/office/officeart/2005/8/layout/process2"/>
    <dgm:cxn modelId="{405CB6E7-FB49-4ED1-96B0-D0E98F9D893A}" type="presParOf" srcId="{82BB90F9-D0C8-4EE2-93C8-1ADA886600B4}" destId="{202A9BD2-EBBB-4974-A8F1-887E35C5A854}" srcOrd="6" destOrd="0" presId="urn:microsoft.com/office/officeart/2005/8/layout/process2"/>
    <dgm:cxn modelId="{91FE17CA-CB45-42E2-9B99-59DD32FE55D2}" type="presParOf" srcId="{82BB90F9-D0C8-4EE2-93C8-1ADA886600B4}" destId="{478BDF77-7A35-4A18-84D5-E559809F1CB3}" srcOrd="7" destOrd="0" presId="urn:microsoft.com/office/officeart/2005/8/layout/process2"/>
    <dgm:cxn modelId="{F43D40B0-3A98-4209-B266-DEAD9C5A733A}" type="presParOf" srcId="{478BDF77-7A35-4A18-84D5-E559809F1CB3}" destId="{EC56A6E3-E18E-4670-A1C5-77FA4E2639F7}" srcOrd="0" destOrd="0" presId="urn:microsoft.com/office/officeart/2005/8/layout/process2"/>
    <dgm:cxn modelId="{F04A8DC4-7AC2-4E26-9B46-EA1DE66FC667}" type="presParOf" srcId="{82BB90F9-D0C8-4EE2-93C8-1ADA886600B4}" destId="{C805C4F6-0EAA-46B0-BD36-BE5750218072}" srcOrd="8" destOrd="0" presId="urn:microsoft.com/office/officeart/2005/8/layout/process2"/>
    <dgm:cxn modelId="{AA610519-0918-4CB8-AA7B-00CF22A97EA0}" type="presParOf" srcId="{82BB90F9-D0C8-4EE2-93C8-1ADA886600B4}" destId="{0EC5F877-2763-4856-8293-FC58781D7D8E}" srcOrd="9" destOrd="0" presId="urn:microsoft.com/office/officeart/2005/8/layout/process2"/>
    <dgm:cxn modelId="{F5138CD1-05F9-47A3-865C-2207D5335722}" type="presParOf" srcId="{0EC5F877-2763-4856-8293-FC58781D7D8E}" destId="{40EF4493-E3D2-4FF0-B133-7FB2E591CFD9}" srcOrd="0" destOrd="0" presId="urn:microsoft.com/office/officeart/2005/8/layout/process2"/>
    <dgm:cxn modelId="{387967B7-2C69-4AF5-A948-58B7C522595B}" type="presParOf" srcId="{82BB90F9-D0C8-4EE2-93C8-1ADA886600B4}" destId="{DD87B885-18D9-470F-846B-85D64E2A6E6F}" srcOrd="10" destOrd="0" presId="urn:microsoft.com/office/officeart/2005/8/layout/process2"/>
    <dgm:cxn modelId="{8EA1051C-9CCC-4DD0-81E3-6D389D986FE9}" type="presParOf" srcId="{82BB90F9-D0C8-4EE2-93C8-1ADA886600B4}" destId="{0B066AE5-C3FC-4B12-AF26-32E7C7D6D287}" srcOrd="11" destOrd="0" presId="urn:microsoft.com/office/officeart/2005/8/layout/process2"/>
    <dgm:cxn modelId="{396C9964-2DA0-4DC0-978C-9CD476952BE8}" type="presParOf" srcId="{0B066AE5-C3FC-4B12-AF26-32E7C7D6D287}" destId="{0F579E41-4A24-4F23-9EC9-E2C367093C29}" srcOrd="0" destOrd="0" presId="urn:microsoft.com/office/officeart/2005/8/layout/process2"/>
    <dgm:cxn modelId="{6C0E8D19-3B17-42D5-AC4A-C1A2AC8ADC76}" type="presParOf" srcId="{82BB90F9-D0C8-4EE2-93C8-1ADA886600B4}" destId="{E5A84E17-4700-418C-A141-095050D8B2C7}" srcOrd="12" destOrd="0" presId="urn:microsoft.com/office/officeart/2005/8/layout/process2"/>
    <dgm:cxn modelId="{4637FE7D-D929-482F-8240-538DD7FD0DA2}" type="presParOf" srcId="{82BB90F9-D0C8-4EE2-93C8-1ADA886600B4}" destId="{ACAE274B-6362-4A79-8EF8-7B4D5696F5E3}" srcOrd="13" destOrd="0" presId="urn:microsoft.com/office/officeart/2005/8/layout/process2"/>
    <dgm:cxn modelId="{8B88BEAF-08C1-4EF2-A13C-EEA94E70C657}" type="presParOf" srcId="{ACAE274B-6362-4A79-8EF8-7B4D5696F5E3}" destId="{0557ADC8-EFA4-4B2D-AA82-66D7AC8888F6}" srcOrd="0" destOrd="0" presId="urn:microsoft.com/office/officeart/2005/8/layout/process2"/>
    <dgm:cxn modelId="{7B4201A0-D921-451F-A21A-BAFD400383C7}" type="presParOf" srcId="{82BB90F9-D0C8-4EE2-93C8-1ADA886600B4}" destId="{1976B116-71B6-4F96-9E2C-900B8B723A13}"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CC2CF-F664-4388-8AA0-234F49F402EC}"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9F051538-0185-492B-9B4D-9F1A551001CB}">
      <dgm:prSet phldrT="[Text]"/>
      <dgm:spPr/>
      <dgm:t>
        <a:bodyPr/>
        <a:lstStyle/>
        <a:p>
          <a:r>
            <a:rPr lang="en-US" dirty="0"/>
            <a:t>Data Load</a:t>
          </a:r>
        </a:p>
      </dgm:t>
    </dgm:pt>
    <dgm:pt modelId="{8CF2C6B2-6036-4402-9E10-CC4E7D6DCA53}" type="parTrans" cxnId="{DCF0C5F5-D84C-4EFA-B085-2978D583BA80}">
      <dgm:prSet/>
      <dgm:spPr/>
      <dgm:t>
        <a:bodyPr/>
        <a:lstStyle/>
        <a:p>
          <a:endParaRPr lang="en-US"/>
        </a:p>
      </dgm:t>
    </dgm:pt>
    <dgm:pt modelId="{531ED0FC-D60F-487E-A627-FE829841ACE5}" type="sibTrans" cxnId="{DCF0C5F5-D84C-4EFA-B085-2978D583BA80}">
      <dgm:prSet/>
      <dgm:spPr/>
      <dgm:t>
        <a:bodyPr/>
        <a:lstStyle/>
        <a:p>
          <a:endParaRPr lang="en-US"/>
        </a:p>
      </dgm:t>
    </dgm:pt>
    <dgm:pt modelId="{ACB1EEC6-C118-439E-8347-D78E4DF0A93B}">
      <dgm:prSet phldrT="[Text]"/>
      <dgm:spPr/>
      <dgm:t>
        <a:bodyPr/>
        <a:lstStyle/>
        <a:p>
          <a:r>
            <a:rPr lang="en-US" dirty="0"/>
            <a:t>Standardize</a:t>
          </a:r>
        </a:p>
      </dgm:t>
    </dgm:pt>
    <dgm:pt modelId="{2D1AC9A0-F1CD-4A94-A6D5-E67FD5294EA8}" type="parTrans" cxnId="{095956F5-358F-4D0C-8857-6075FF1B6F5F}">
      <dgm:prSet/>
      <dgm:spPr/>
      <dgm:t>
        <a:bodyPr/>
        <a:lstStyle/>
        <a:p>
          <a:endParaRPr lang="en-US"/>
        </a:p>
      </dgm:t>
    </dgm:pt>
    <dgm:pt modelId="{70771182-FA3E-44C1-B77C-14F775C6AC15}" type="sibTrans" cxnId="{095956F5-358F-4D0C-8857-6075FF1B6F5F}">
      <dgm:prSet/>
      <dgm:spPr/>
      <dgm:t>
        <a:bodyPr/>
        <a:lstStyle/>
        <a:p>
          <a:endParaRPr lang="en-US"/>
        </a:p>
      </dgm:t>
    </dgm:pt>
    <dgm:pt modelId="{5E5DA179-8BFB-4D38-AAB3-7497E0012A3F}">
      <dgm:prSet phldrT="[Text]"/>
      <dgm:spPr/>
      <dgm:t>
        <a:bodyPr/>
        <a:lstStyle/>
        <a:p>
          <a:r>
            <a:rPr lang="en-US" dirty="0"/>
            <a:t>Clean, transform, and fit data</a:t>
          </a:r>
        </a:p>
      </dgm:t>
    </dgm:pt>
    <dgm:pt modelId="{6408C5AB-E9F1-4B7C-A2F1-3728BD3EFF9F}" type="parTrans" cxnId="{85333A48-499F-42A4-83A4-5B76DD18DEFC}">
      <dgm:prSet/>
      <dgm:spPr/>
      <dgm:t>
        <a:bodyPr/>
        <a:lstStyle/>
        <a:p>
          <a:endParaRPr lang="en-US"/>
        </a:p>
      </dgm:t>
    </dgm:pt>
    <dgm:pt modelId="{1D6A3D68-7CDB-4BE2-A0C0-3ED392730424}" type="sibTrans" cxnId="{85333A48-499F-42A4-83A4-5B76DD18DEFC}">
      <dgm:prSet/>
      <dgm:spPr/>
      <dgm:t>
        <a:bodyPr/>
        <a:lstStyle/>
        <a:p>
          <a:endParaRPr lang="en-US"/>
        </a:p>
      </dgm:t>
    </dgm:pt>
    <dgm:pt modelId="{A47266A7-D5CE-475E-B16E-E398E7C12D82}">
      <dgm:prSet phldrT="[Text]"/>
      <dgm:spPr/>
      <dgm:t>
        <a:bodyPr/>
        <a:lstStyle/>
        <a:p>
          <a:r>
            <a:rPr lang="en-US" dirty="0"/>
            <a:t>Split</a:t>
          </a:r>
        </a:p>
      </dgm:t>
    </dgm:pt>
    <dgm:pt modelId="{49ADEE82-5201-4006-BD70-D012FB2FE4F0}" type="parTrans" cxnId="{1C6E4C6B-14DF-442C-A452-B01D018F2FB7}">
      <dgm:prSet/>
      <dgm:spPr/>
      <dgm:t>
        <a:bodyPr/>
        <a:lstStyle/>
        <a:p>
          <a:endParaRPr lang="en-US"/>
        </a:p>
      </dgm:t>
    </dgm:pt>
    <dgm:pt modelId="{3AD55D87-F854-4971-A62A-5487E22E5460}" type="sibTrans" cxnId="{1C6E4C6B-14DF-442C-A452-B01D018F2FB7}">
      <dgm:prSet/>
      <dgm:spPr/>
      <dgm:t>
        <a:bodyPr/>
        <a:lstStyle/>
        <a:p>
          <a:endParaRPr lang="en-US"/>
        </a:p>
      </dgm:t>
    </dgm:pt>
    <dgm:pt modelId="{8FEECE47-AA48-4FA8-ADD1-31AAF999AB7C}">
      <dgm:prSet phldrT="[Text]"/>
      <dgm:spPr/>
      <dgm:t>
        <a:bodyPr/>
        <a:lstStyle/>
        <a:p>
          <a:r>
            <a:rPr lang="en-US" dirty="0"/>
            <a:t>Use </a:t>
          </a:r>
          <a:r>
            <a:rPr lang="en-US" dirty="0" err="1"/>
            <a:t>train_test_split</a:t>
          </a:r>
          <a:r>
            <a:rPr lang="en-US" dirty="0"/>
            <a:t> to create training and testing data</a:t>
          </a:r>
        </a:p>
      </dgm:t>
    </dgm:pt>
    <dgm:pt modelId="{7ED39746-48CC-40EE-BE72-643168A74279}" type="parTrans" cxnId="{3DC07934-DA68-47D8-BED7-A3F3D46690E0}">
      <dgm:prSet/>
      <dgm:spPr/>
      <dgm:t>
        <a:bodyPr/>
        <a:lstStyle/>
        <a:p>
          <a:endParaRPr lang="en-US"/>
        </a:p>
      </dgm:t>
    </dgm:pt>
    <dgm:pt modelId="{10E75979-7615-46BF-AF2D-6453657207E8}" type="sibTrans" cxnId="{3DC07934-DA68-47D8-BED7-A3F3D46690E0}">
      <dgm:prSet/>
      <dgm:spPr/>
      <dgm:t>
        <a:bodyPr/>
        <a:lstStyle/>
        <a:p>
          <a:endParaRPr lang="en-US"/>
        </a:p>
      </dgm:t>
    </dgm:pt>
    <dgm:pt modelId="{2397E99F-1790-4DCB-9C19-4384F20D0572}">
      <dgm:prSet phldrT="[Text]"/>
      <dgm:spPr/>
      <dgm:t>
        <a:bodyPr/>
        <a:lstStyle/>
        <a:p>
          <a:r>
            <a:rPr lang="en-US" dirty="0"/>
            <a:t>Create ML Models</a:t>
          </a:r>
        </a:p>
      </dgm:t>
    </dgm:pt>
    <dgm:pt modelId="{F2495345-FA9A-4822-BC92-72BB40F49AF2}" type="parTrans" cxnId="{8E685FF9-706B-4575-A92E-34433ABD34EC}">
      <dgm:prSet/>
      <dgm:spPr/>
      <dgm:t>
        <a:bodyPr/>
        <a:lstStyle/>
        <a:p>
          <a:endParaRPr lang="en-US"/>
        </a:p>
      </dgm:t>
    </dgm:pt>
    <dgm:pt modelId="{7BA65A7D-8B8C-4267-8311-8EB3D1FDA4E7}" type="sibTrans" cxnId="{8E685FF9-706B-4575-A92E-34433ABD34EC}">
      <dgm:prSet/>
      <dgm:spPr/>
      <dgm:t>
        <a:bodyPr/>
        <a:lstStyle/>
        <a:p>
          <a:endParaRPr lang="en-US"/>
        </a:p>
      </dgm:t>
    </dgm:pt>
    <dgm:pt modelId="{B52FE040-463F-4DD2-9EF0-2B42755AD060}">
      <dgm:prSet phldrT="[Text]"/>
      <dgm:spPr/>
      <dgm:t>
        <a:bodyPr/>
        <a:lstStyle/>
        <a:p>
          <a:r>
            <a:rPr lang="en-US" dirty="0"/>
            <a:t>Use pandas and </a:t>
          </a:r>
          <a:r>
            <a:rPr lang="en-US" dirty="0" err="1"/>
            <a:t>numpy</a:t>
          </a:r>
          <a:r>
            <a:rPr lang="en-US" dirty="0"/>
            <a:t> to load and create array</a:t>
          </a:r>
        </a:p>
      </dgm:t>
    </dgm:pt>
    <dgm:pt modelId="{2FBB6185-B719-4C12-B732-491C965E52C5}" type="sibTrans" cxnId="{AC4EB98A-543D-4967-B4C3-1A32D0BE8749}">
      <dgm:prSet/>
      <dgm:spPr/>
      <dgm:t>
        <a:bodyPr/>
        <a:lstStyle/>
        <a:p>
          <a:endParaRPr lang="en-US"/>
        </a:p>
      </dgm:t>
    </dgm:pt>
    <dgm:pt modelId="{822188E1-33E8-478D-B2DC-827E7B5E270C}" type="parTrans" cxnId="{AC4EB98A-543D-4967-B4C3-1A32D0BE8749}">
      <dgm:prSet/>
      <dgm:spPr/>
      <dgm:t>
        <a:bodyPr/>
        <a:lstStyle/>
        <a:p>
          <a:endParaRPr lang="en-US"/>
        </a:p>
      </dgm:t>
    </dgm:pt>
    <dgm:pt modelId="{CB310769-E403-4AB7-AC64-8B7A8DB6C1F7}" type="pres">
      <dgm:prSet presAssocID="{0FBCC2CF-F664-4388-8AA0-234F49F402EC}" presName="linearFlow" presStyleCnt="0">
        <dgm:presLayoutVars>
          <dgm:dir/>
          <dgm:animLvl val="lvl"/>
          <dgm:resizeHandles val="exact"/>
        </dgm:presLayoutVars>
      </dgm:prSet>
      <dgm:spPr/>
    </dgm:pt>
    <dgm:pt modelId="{E7193DDF-0448-4452-B60D-1690B9A63D94}" type="pres">
      <dgm:prSet presAssocID="{9F051538-0185-492B-9B4D-9F1A551001CB}" presName="composite" presStyleCnt="0"/>
      <dgm:spPr/>
    </dgm:pt>
    <dgm:pt modelId="{E4075C06-53F3-4B8A-8BCE-4B686302C4AC}" type="pres">
      <dgm:prSet presAssocID="{9F051538-0185-492B-9B4D-9F1A551001CB}" presName="parTx" presStyleLbl="node1" presStyleIdx="0" presStyleCnt="4">
        <dgm:presLayoutVars>
          <dgm:chMax val="0"/>
          <dgm:chPref val="0"/>
          <dgm:bulletEnabled val="1"/>
        </dgm:presLayoutVars>
      </dgm:prSet>
      <dgm:spPr/>
    </dgm:pt>
    <dgm:pt modelId="{F19C717F-5CB6-42B3-A353-CE1188F8FB8E}" type="pres">
      <dgm:prSet presAssocID="{9F051538-0185-492B-9B4D-9F1A551001CB}" presName="parSh" presStyleLbl="node1" presStyleIdx="0" presStyleCnt="4"/>
      <dgm:spPr/>
    </dgm:pt>
    <dgm:pt modelId="{EA2FCFC3-462B-4128-B80F-06989C625AEE}" type="pres">
      <dgm:prSet presAssocID="{9F051538-0185-492B-9B4D-9F1A551001CB}" presName="desTx" presStyleLbl="fgAcc1" presStyleIdx="0" presStyleCnt="4">
        <dgm:presLayoutVars>
          <dgm:bulletEnabled val="1"/>
        </dgm:presLayoutVars>
      </dgm:prSet>
      <dgm:spPr/>
    </dgm:pt>
    <dgm:pt modelId="{EDABC367-00B6-4302-914C-C48F4089E710}" type="pres">
      <dgm:prSet presAssocID="{531ED0FC-D60F-487E-A627-FE829841ACE5}" presName="sibTrans" presStyleLbl="sibTrans2D1" presStyleIdx="0" presStyleCnt="3"/>
      <dgm:spPr/>
    </dgm:pt>
    <dgm:pt modelId="{3C939CFD-1FC9-40E4-AE7C-E538A004631F}" type="pres">
      <dgm:prSet presAssocID="{531ED0FC-D60F-487E-A627-FE829841ACE5}" presName="connTx" presStyleLbl="sibTrans2D1" presStyleIdx="0" presStyleCnt="3"/>
      <dgm:spPr/>
    </dgm:pt>
    <dgm:pt modelId="{07C11D60-5EE4-4C51-8E8F-CEE355FA5D36}" type="pres">
      <dgm:prSet presAssocID="{ACB1EEC6-C118-439E-8347-D78E4DF0A93B}" presName="composite" presStyleCnt="0"/>
      <dgm:spPr/>
    </dgm:pt>
    <dgm:pt modelId="{0970F559-F6AD-48A3-9927-7C5BEB8FF9F0}" type="pres">
      <dgm:prSet presAssocID="{ACB1EEC6-C118-439E-8347-D78E4DF0A93B}" presName="parTx" presStyleLbl="node1" presStyleIdx="0" presStyleCnt="4">
        <dgm:presLayoutVars>
          <dgm:chMax val="0"/>
          <dgm:chPref val="0"/>
          <dgm:bulletEnabled val="1"/>
        </dgm:presLayoutVars>
      </dgm:prSet>
      <dgm:spPr/>
    </dgm:pt>
    <dgm:pt modelId="{EA4C3CBF-6289-493A-A68A-DC5B95B4A2D2}" type="pres">
      <dgm:prSet presAssocID="{ACB1EEC6-C118-439E-8347-D78E4DF0A93B}" presName="parSh" presStyleLbl="node1" presStyleIdx="1" presStyleCnt="4"/>
      <dgm:spPr/>
    </dgm:pt>
    <dgm:pt modelId="{B9F732FB-5AE9-4E19-800E-459E2252FD8C}" type="pres">
      <dgm:prSet presAssocID="{ACB1EEC6-C118-439E-8347-D78E4DF0A93B}" presName="desTx" presStyleLbl="fgAcc1" presStyleIdx="1" presStyleCnt="4">
        <dgm:presLayoutVars>
          <dgm:bulletEnabled val="1"/>
        </dgm:presLayoutVars>
      </dgm:prSet>
      <dgm:spPr/>
    </dgm:pt>
    <dgm:pt modelId="{B7B577D8-3442-4BA0-81CA-F41653081F88}" type="pres">
      <dgm:prSet presAssocID="{70771182-FA3E-44C1-B77C-14F775C6AC15}" presName="sibTrans" presStyleLbl="sibTrans2D1" presStyleIdx="1" presStyleCnt="3"/>
      <dgm:spPr/>
    </dgm:pt>
    <dgm:pt modelId="{A3E9D6A3-2922-4B49-8107-7178985F4B9D}" type="pres">
      <dgm:prSet presAssocID="{70771182-FA3E-44C1-B77C-14F775C6AC15}" presName="connTx" presStyleLbl="sibTrans2D1" presStyleIdx="1" presStyleCnt="3"/>
      <dgm:spPr/>
    </dgm:pt>
    <dgm:pt modelId="{9662D118-AC59-4CB4-AF17-6DF16FDDF34A}" type="pres">
      <dgm:prSet presAssocID="{A47266A7-D5CE-475E-B16E-E398E7C12D82}" presName="composite" presStyleCnt="0"/>
      <dgm:spPr/>
    </dgm:pt>
    <dgm:pt modelId="{43CA519D-9288-4F66-8BD9-75B969DB9623}" type="pres">
      <dgm:prSet presAssocID="{A47266A7-D5CE-475E-B16E-E398E7C12D82}" presName="parTx" presStyleLbl="node1" presStyleIdx="1" presStyleCnt="4">
        <dgm:presLayoutVars>
          <dgm:chMax val="0"/>
          <dgm:chPref val="0"/>
          <dgm:bulletEnabled val="1"/>
        </dgm:presLayoutVars>
      </dgm:prSet>
      <dgm:spPr/>
    </dgm:pt>
    <dgm:pt modelId="{6102443E-927C-41F2-A199-376E3B8724E6}" type="pres">
      <dgm:prSet presAssocID="{A47266A7-D5CE-475E-B16E-E398E7C12D82}" presName="parSh" presStyleLbl="node1" presStyleIdx="2" presStyleCnt="4"/>
      <dgm:spPr/>
    </dgm:pt>
    <dgm:pt modelId="{DF4DFA0D-0D90-46EE-9F7E-A1AF7C890839}" type="pres">
      <dgm:prSet presAssocID="{A47266A7-D5CE-475E-B16E-E398E7C12D82}" presName="desTx" presStyleLbl="fgAcc1" presStyleIdx="2" presStyleCnt="4">
        <dgm:presLayoutVars>
          <dgm:bulletEnabled val="1"/>
        </dgm:presLayoutVars>
      </dgm:prSet>
      <dgm:spPr/>
    </dgm:pt>
    <dgm:pt modelId="{6928B151-15D9-43CA-ACAA-BDD5FAFFF58A}" type="pres">
      <dgm:prSet presAssocID="{3AD55D87-F854-4971-A62A-5487E22E5460}" presName="sibTrans" presStyleLbl="sibTrans2D1" presStyleIdx="2" presStyleCnt="3"/>
      <dgm:spPr/>
    </dgm:pt>
    <dgm:pt modelId="{75559C8C-AF1B-4AB7-A3CD-2153241679A4}" type="pres">
      <dgm:prSet presAssocID="{3AD55D87-F854-4971-A62A-5487E22E5460}" presName="connTx" presStyleLbl="sibTrans2D1" presStyleIdx="2" presStyleCnt="3"/>
      <dgm:spPr/>
    </dgm:pt>
    <dgm:pt modelId="{C11A4E89-CD45-48AF-B675-5C60B033DAD0}" type="pres">
      <dgm:prSet presAssocID="{2397E99F-1790-4DCB-9C19-4384F20D0572}" presName="composite" presStyleCnt="0"/>
      <dgm:spPr/>
    </dgm:pt>
    <dgm:pt modelId="{932EC7F1-ED78-4BA0-B5DB-3656B8EC1DE2}" type="pres">
      <dgm:prSet presAssocID="{2397E99F-1790-4DCB-9C19-4384F20D0572}" presName="parTx" presStyleLbl="node1" presStyleIdx="2" presStyleCnt="4">
        <dgm:presLayoutVars>
          <dgm:chMax val="0"/>
          <dgm:chPref val="0"/>
          <dgm:bulletEnabled val="1"/>
        </dgm:presLayoutVars>
      </dgm:prSet>
      <dgm:spPr/>
    </dgm:pt>
    <dgm:pt modelId="{5F4C1B1E-E4DA-407E-BE7E-265C6B0653D4}" type="pres">
      <dgm:prSet presAssocID="{2397E99F-1790-4DCB-9C19-4384F20D0572}" presName="parSh" presStyleLbl="node1" presStyleIdx="3" presStyleCnt="4"/>
      <dgm:spPr/>
    </dgm:pt>
    <dgm:pt modelId="{D12741D9-60F2-42E1-BC9B-C3344AAAD1D9}" type="pres">
      <dgm:prSet presAssocID="{2397E99F-1790-4DCB-9C19-4384F20D0572}" presName="desTx" presStyleLbl="fgAcc1" presStyleIdx="3" presStyleCnt="4">
        <dgm:presLayoutVars>
          <dgm:bulletEnabled val="1"/>
        </dgm:presLayoutVars>
      </dgm:prSet>
      <dgm:spPr/>
    </dgm:pt>
  </dgm:ptLst>
  <dgm:cxnLst>
    <dgm:cxn modelId="{3DC07934-DA68-47D8-BED7-A3F3D46690E0}" srcId="{A47266A7-D5CE-475E-B16E-E398E7C12D82}" destId="{8FEECE47-AA48-4FA8-ADD1-31AAF999AB7C}" srcOrd="0" destOrd="0" parTransId="{7ED39746-48CC-40EE-BE72-643168A74279}" sibTransId="{10E75979-7615-46BF-AF2D-6453657207E8}"/>
    <dgm:cxn modelId="{F5D3033F-B2F0-4E28-89A9-0B73B1B5B800}" type="presOf" srcId="{2397E99F-1790-4DCB-9C19-4384F20D0572}" destId="{932EC7F1-ED78-4BA0-B5DB-3656B8EC1DE2}" srcOrd="0" destOrd="0" presId="urn:microsoft.com/office/officeart/2005/8/layout/process3"/>
    <dgm:cxn modelId="{3E9C1A5B-5411-4ECA-8FE8-47EF064FA8D3}" type="presOf" srcId="{A47266A7-D5CE-475E-B16E-E398E7C12D82}" destId="{43CA519D-9288-4F66-8BD9-75B969DB9623}" srcOrd="0" destOrd="0" presId="urn:microsoft.com/office/officeart/2005/8/layout/process3"/>
    <dgm:cxn modelId="{C08AF944-3022-44EE-8FBC-D79FE6632189}" type="presOf" srcId="{3AD55D87-F854-4971-A62A-5487E22E5460}" destId="{75559C8C-AF1B-4AB7-A3CD-2153241679A4}" srcOrd="1" destOrd="0" presId="urn:microsoft.com/office/officeart/2005/8/layout/process3"/>
    <dgm:cxn modelId="{BEFB0F47-757C-4A3E-B16D-629E2A9876E2}" type="presOf" srcId="{A47266A7-D5CE-475E-B16E-E398E7C12D82}" destId="{6102443E-927C-41F2-A199-376E3B8724E6}" srcOrd="1" destOrd="0" presId="urn:microsoft.com/office/officeart/2005/8/layout/process3"/>
    <dgm:cxn modelId="{85333A48-499F-42A4-83A4-5B76DD18DEFC}" srcId="{ACB1EEC6-C118-439E-8347-D78E4DF0A93B}" destId="{5E5DA179-8BFB-4D38-AAB3-7497E0012A3F}" srcOrd="0" destOrd="0" parTransId="{6408C5AB-E9F1-4B7C-A2F1-3728BD3EFF9F}" sibTransId="{1D6A3D68-7CDB-4BE2-A0C0-3ED392730424}"/>
    <dgm:cxn modelId="{1C6E4C6B-14DF-442C-A452-B01D018F2FB7}" srcId="{0FBCC2CF-F664-4388-8AA0-234F49F402EC}" destId="{A47266A7-D5CE-475E-B16E-E398E7C12D82}" srcOrd="2" destOrd="0" parTransId="{49ADEE82-5201-4006-BD70-D012FB2FE4F0}" sibTransId="{3AD55D87-F854-4971-A62A-5487E22E5460}"/>
    <dgm:cxn modelId="{AC4EB98A-543D-4967-B4C3-1A32D0BE8749}" srcId="{9F051538-0185-492B-9B4D-9F1A551001CB}" destId="{B52FE040-463F-4DD2-9EF0-2B42755AD060}" srcOrd="0" destOrd="0" parTransId="{822188E1-33E8-478D-B2DC-827E7B5E270C}" sibTransId="{2FBB6185-B719-4C12-B732-491C965E52C5}"/>
    <dgm:cxn modelId="{F3918795-17C9-44BF-9AF0-665C821D31AF}" type="presOf" srcId="{531ED0FC-D60F-487E-A627-FE829841ACE5}" destId="{3C939CFD-1FC9-40E4-AE7C-E538A004631F}" srcOrd="1" destOrd="0" presId="urn:microsoft.com/office/officeart/2005/8/layout/process3"/>
    <dgm:cxn modelId="{55FABDA3-55F7-43AF-B013-1FA339DFEAE6}" type="presOf" srcId="{2397E99F-1790-4DCB-9C19-4384F20D0572}" destId="{5F4C1B1E-E4DA-407E-BE7E-265C6B0653D4}" srcOrd="1" destOrd="0" presId="urn:microsoft.com/office/officeart/2005/8/layout/process3"/>
    <dgm:cxn modelId="{F00031AF-C9BD-4508-8B84-5D7069238FDA}" type="presOf" srcId="{9F051538-0185-492B-9B4D-9F1A551001CB}" destId="{E4075C06-53F3-4B8A-8BCE-4B686302C4AC}" srcOrd="0" destOrd="0" presId="urn:microsoft.com/office/officeart/2005/8/layout/process3"/>
    <dgm:cxn modelId="{75BD93B0-FF4B-4665-ADA1-9F8B3416BC1E}" type="presOf" srcId="{0FBCC2CF-F664-4388-8AA0-234F49F402EC}" destId="{CB310769-E403-4AB7-AC64-8B7A8DB6C1F7}" srcOrd="0" destOrd="0" presId="urn:microsoft.com/office/officeart/2005/8/layout/process3"/>
    <dgm:cxn modelId="{47278CB5-B85D-4B26-BD01-8946C831F507}" type="presOf" srcId="{70771182-FA3E-44C1-B77C-14F775C6AC15}" destId="{A3E9D6A3-2922-4B49-8107-7178985F4B9D}" srcOrd="1" destOrd="0" presId="urn:microsoft.com/office/officeart/2005/8/layout/process3"/>
    <dgm:cxn modelId="{842A09BD-0BB0-42C2-9081-013C7973B02D}" type="presOf" srcId="{5E5DA179-8BFB-4D38-AAB3-7497E0012A3F}" destId="{B9F732FB-5AE9-4E19-800E-459E2252FD8C}" srcOrd="0" destOrd="0" presId="urn:microsoft.com/office/officeart/2005/8/layout/process3"/>
    <dgm:cxn modelId="{80D049C2-8989-40BD-B0B2-775D45B42211}" type="presOf" srcId="{ACB1EEC6-C118-439E-8347-D78E4DF0A93B}" destId="{0970F559-F6AD-48A3-9927-7C5BEB8FF9F0}" srcOrd="0" destOrd="0" presId="urn:microsoft.com/office/officeart/2005/8/layout/process3"/>
    <dgm:cxn modelId="{6EF599C8-82BF-4501-9C9B-AB77C401B982}" type="presOf" srcId="{70771182-FA3E-44C1-B77C-14F775C6AC15}" destId="{B7B577D8-3442-4BA0-81CA-F41653081F88}" srcOrd="0" destOrd="0" presId="urn:microsoft.com/office/officeart/2005/8/layout/process3"/>
    <dgm:cxn modelId="{787D9EDA-09F7-4F3D-ADAB-CA51AF106AE4}" type="presOf" srcId="{8FEECE47-AA48-4FA8-ADD1-31AAF999AB7C}" destId="{DF4DFA0D-0D90-46EE-9F7E-A1AF7C890839}" srcOrd="0" destOrd="0" presId="urn:microsoft.com/office/officeart/2005/8/layout/process3"/>
    <dgm:cxn modelId="{C7CBD8DF-5F7B-4530-827B-2135BC7106F3}" type="presOf" srcId="{ACB1EEC6-C118-439E-8347-D78E4DF0A93B}" destId="{EA4C3CBF-6289-493A-A68A-DC5B95B4A2D2}" srcOrd="1" destOrd="0" presId="urn:microsoft.com/office/officeart/2005/8/layout/process3"/>
    <dgm:cxn modelId="{940C5CE6-4D49-4702-8AD7-519497FA9A43}" type="presOf" srcId="{3AD55D87-F854-4971-A62A-5487E22E5460}" destId="{6928B151-15D9-43CA-ACAA-BDD5FAFFF58A}" srcOrd="0" destOrd="0" presId="urn:microsoft.com/office/officeart/2005/8/layout/process3"/>
    <dgm:cxn modelId="{71147FE8-3F98-452D-9250-A0D537FE7759}" type="presOf" srcId="{9F051538-0185-492B-9B4D-9F1A551001CB}" destId="{F19C717F-5CB6-42B3-A353-CE1188F8FB8E}" srcOrd="1" destOrd="0" presId="urn:microsoft.com/office/officeart/2005/8/layout/process3"/>
    <dgm:cxn modelId="{EC8DD4EB-A988-4C0F-9157-78E855ACDC84}" type="presOf" srcId="{B52FE040-463F-4DD2-9EF0-2B42755AD060}" destId="{EA2FCFC3-462B-4128-B80F-06989C625AEE}" srcOrd="0" destOrd="0" presId="urn:microsoft.com/office/officeart/2005/8/layout/process3"/>
    <dgm:cxn modelId="{095956F5-358F-4D0C-8857-6075FF1B6F5F}" srcId="{0FBCC2CF-F664-4388-8AA0-234F49F402EC}" destId="{ACB1EEC6-C118-439E-8347-D78E4DF0A93B}" srcOrd="1" destOrd="0" parTransId="{2D1AC9A0-F1CD-4A94-A6D5-E67FD5294EA8}" sibTransId="{70771182-FA3E-44C1-B77C-14F775C6AC15}"/>
    <dgm:cxn modelId="{DCF0C5F5-D84C-4EFA-B085-2978D583BA80}" srcId="{0FBCC2CF-F664-4388-8AA0-234F49F402EC}" destId="{9F051538-0185-492B-9B4D-9F1A551001CB}" srcOrd="0" destOrd="0" parTransId="{8CF2C6B2-6036-4402-9E10-CC4E7D6DCA53}" sibTransId="{531ED0FC-D60F-487E-A627-FE829841ACE5}"/>
    <dgm:cxn modelId="{8E685FF9-706B-4575-A92E-34433ABD34EC}" srcId="{0FBCC2CF-F664-4388-8AA0-234F49F402EC}" destId="{2397E99F-1790-4DCB-9C19-4384F20D0572}" srcOrd="3" destOrd="0" parTransId="{F2495345-FA9A-4822-BC92-72BB40F49AF2}" sibTransId="{7BA65A7D-8B8C-4267-8311-8EB3D1FDA4E7}"/>
    <dgm:cxn modelId="{6455C6FB-5DC8-4940-82A3-8C612CCFFDF9}" type="presOf" srcId="{531ED0FC-D60F-487E-A627-FE829841ACE5}" destId="{EDABC367-00B6-4302-914C-C48F4089E710}" srcOrd="0" destOrd="0" presId="urn:microsoft.com/office/officeart/2005/8/layout/process3"/>
    <dgm:cxn modelId="{6CA87C83-8F8C-4AEE-BC9A-EB865086F2D5}" type="presParOf" srcId="{CB310769-E403-4AB7-AC64-8B7A8DB6C1F7}" destId="{E7193DDF-0448-4452-B60D-1690B9A63D94}" srcOrd="0" destOrd="0" presId="urn:microsoft.com/office/officeart/2005/8/layout/process3"/>
    <dgm:cxn modelId="{6EF5A240-BD7F-4A47-A57A-2C8874AAEB61}" type="presParOf" srcId="{E7193DDF-0448-4452-B60D-1690B9A63D94}" destId="{E4075C06-53F3-4B8A-8BCE-4B686302C4AC}" srcOrd="0" destOrd="0" presId="urn:microsoft.com/office/officeart/2005/8/layout/process3"/>
    <dgm:cxn modelId="{4C2BA43A-5E5F-4C58-B589-AFE744790270}" type="presParOf" srcId="{E7193DDF-0448-4452-B60D-1690B9A63D94}" destId="{F19C717F-5CB6-42B3-A353-CE1188F8FB8E}" srcOrd="1" destOrd="0" presId="urn:microsoft.com/office/officeart/2005/8/layout/process3"/>
    <dgm:cxn modelId="{3AE5C0C3-2598-4893-A402-527A409017DB}" type="presParOf" srcId="{E7193DDF-0448-4452-B60D-1690B9A63D94}" destId="{EA2FCFC3-462B-4128-B80F-06989C625AEE}" srcOrd="2" destOrd="0" presId="urn:microsoft.com/office/officeart/2005/8/layout/process3"/>
    <dgm:cxn modelId="{C7FFB953-28BD-4E0B-8C56-8F5ABAF358AC}" type="presParOf" srcId="{CB310769-E403-4AB7-AC64-8B7A8DB6C1F7}" destId="{EDABC367-00B6-4302-914C-C48F4089E710}" srcOrd="1" destOrd="0" presId="urn:microsoft.com/office/officeart/2005/8/layout/process3"/>
    <dgm:cxn modelId="{94482E63-DA7A-4C4B-8F87-6FE4FF37D3F9}" type="presParOf" srcId="{EDABC367-00B6-4302-914C-C48F4089E710}" destId="{3C939CFD-1FC9-40E4-AE7C-E538A004631F}" srcOrd="0" destOrd="0" presId="urn:microsoft.com/office/officeart/2005/8/layout/process3"/>
    <dgm:cxn modelId="{4920D651-4CB7-4982-8A20-4580D5E2B949}" type="presParOf" srcId="{CB310769-E403-4AB7-AC64-8B7A8DB6C1F7}" destId="{07C11D60-5EE4-4C51-8E8F-CEE355FA5D36}" srcOrd="2" destOrd="0" presId="urn:microsoft.com/office/officeart/2005/8/layout/process3"/>
    <dgm:cxn modelId="{FB5805AD-2F0C-4EA7-962D-4CCEB70151CC}" type="presParOf" srcId="{07C11D60-5EE4-4C51-8E8F-CEE355FA5D36}" destId="{0970F559-F6AD-48A3-9927-7C5BEB8FF9F0}" srcOrd="0" destOrd="0" presId="urn:microsoft.com/office/officeart/2005/8/layout/process3"/>
    <dgm:cxn modelId="{013AF883-B800-4691-8966-6CE3B3AFAAA4}" type="presParOf" srcId="{07C11D60-5EE4-4C51-8E8F-CEE355FA5D36}" destId="{EA4C3CBF-6289-493A-A68A-DC5B95B4A2D2}" srcOrd="1" destOrd="0" presId="urn:microsoft.com/office/officeart/2005/8/layout/process3"/>
    <dgm:cxn modelId="{5937C05E-9448-4527-AE12-779608C63B82}" type="presParOf" srcId="{07C11D60-5EE4-4C51-8E8F-CEE355FA5D36}" destId="{B9F732FB-5AE9-4E19-800E-459E2252FD8C}" srcOrd="2" destOrd="0" presId="urn:microsoft.com/office/officeart/2005/8/layout/process3"/>
    <dgm:cxn modelId="{38E316B5-8884-48CD-AE25-0F43A4AE6D57}" type="presParOf" srcId="{CB310769-E403-4AB7-AC64-8B7A8DB6C1F7}" destId="{B7B577D8-3442-4BA0-81CA-F41653081F88}" srcOrd="3" destOrd="0" presId="urn:microsoft.com/office/officeart/2005/8/layout/process3"/>
    <dgm:cxn modelId="{9F6408B4-CC1B-4CC4-9DEF-B876E5D53791}" type="presParOf" srcId="{B7B577D8-3442-4BA0-81CA-F41653081F88}" destId="{A3E9D6A3-2922-4B49-8107-7178985F4B9D}" srcOrd="0" destOrd="0" presId="urn:microsoft.com/office/officeart/2005/8/layout/process3"/>
    <dgm:cxn modelId="{14B186B6-84A1-4B01-834F-061F9FAA270E}" type="presParOf" srcId="{CB310769-E403-4AB7-AC64-8B7A8DB6C1F7}" destId="{9662D118-AC59-4CB4-AF17-6DF16FDDF34A}" srcOrd="4" destOrd="0" presId="urn:microsoft.com/office/officeart/2005/8/layout/process3"/>
    <dgm:cxn modelId="{252C90F5-2CD1-4194-8C93-265057088534}" type="presParOf" srcId="{9662D118-AC59-4CB4-AF17-6DF16FDDF34A}" destId="{43CA519D-9288-4F66-8BD9-75B969DB9623}" srcOrd="0" destOrd="0" presId="urn:microsoft.com/office/officeart/2005/8/layout/process3"/>
    <dgm:cxn modelId="{DB196F84-5A29-4400-99AF-953F2EE084C1}" type="presParOf" srcId="{9662D118-AC59-4CB4-AF17-6DF16FDDF34A}" destId="{6102443E-927C-41F2-A199-376E3B8724E6}" srcOrd="1" destOrd="0" presId="urn:microsoft.com/office/officeart/2005/8/layout/process3"/>
    <dgm:cxn modelId="{9C0E4086-C627-4293-8354-8230B6C8FEE8}" type="presParOf" srcId="{9662D118-AC59-4CB4-AF17-6DF16FDDF34A}" destId="{DF4DFA0D-0D90-46EE-9F7E-A1AF7C890839}" srcOrd="2" destOrd="0" presId="urn:microsoft.com/office/officeart/2005/8/layout/process3"/>
    <dgm:cxn modelId="{DC480804-DC67-459A-AE9A-79B792878FC6}" type="presParOf" srcId="{CB310769-E403-4AB7-AC64-8B7A8DB6C1F7}" destId="{6928B151-15D9-43CA-ACAA-BDD5FAFFF58A}" srcOrd="5" destOrd="0" presId="urn:microsoft.com/office/officeart/2005/8/layout/process3"/>
    <dgm:cxn modelId="{0E2ABEF6-0588-4C7C-B7B6-4F01A6321C11}" type="presParOf" srcId="{6928B151-15D9-43CA-ACAA-BDD5FAFFF58A}" destId="{75559C8C-AF1B-4AB7-A3CD-2153241679A4}" srcOrd="0" destOrd="0" presId="urn:microsoft.com/office/officeart/2005/8/layout/process3"/>
    <dgm:cxn modelId="{41A097A4-8674-4D78-A626-D386ABD7AEB9}" type="presParOf" srcId="{CB310769-E403-4AB7-AC64-8B7A8DB6C1F7}" destId="{C11A4E89-CD45-48AF-B675-5C60B033DAD0}" srcOrd="6" destOrd="0" presId="urn:microsoft.com/office/officeart/2005/8/layout/process3"/>
    <dgm:cxn modelId="{3CE625CF-3E58-4B89-971B-4AA3B67F34D7}" type="presParOf" srcId="{C11A4E89-CD45-48AF-B675-5C60B033DAD0}" destId="{932EC7F1-ED78-4BA0-B5DB-3656B8EC1DE2}" srcOrd="0" destOrd="0" presId="urn:microsoft.com/office/officeart/2005/8/layout/process3"/>
    <dgm:cxn modelId="{946268A2-08B4-40BD-8AB9-3FE0607994B9}" type="presParOf" srcId="{C11A4E89-CD45-48AF-B675-5C60B033DAD0}" destId="{5F4C1B1E-E4DA-407E-BE7E-265C6B0653D4}" srcOrd="1" destOrd="0" presId="urn:microsoft.com/office/officeart/2005/8/layout/process3"/>
    <dgm:cxn modelId="{90146D9C-7693-42FE-B40D-6C8A45590281}" type="presParOf" srcId="{C11A4E89-CD45-48AF-B675-5C60B033DAD0}" destId="{D12741D9-60F2-42E1-BC9B-C3344AAAD1D9}"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CC2CF-F664-4388-8AA0-234F49F402EC}"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US"/>
        </a:p>
      </dgm:t>
    </dgm:pt>
    <dgm:pt modelId="{9F051538-0185-492B-9B4D-9F1A551001CB}">
      <dgm:prSet phldrT="[Text]"/>
      <dgm:spPr/>
      <dgm:t>
        <a:bodyPr/>
        <a:lstStyle/>
        <a:p>
          <a:r>
            <a:rPr lang="en-US"/>
            <a:t>Accuracy Test</a:t>
          </a:r>
          <a:endParaRPr lang="en-US" dirty="0"/>
        </a:p>
      </dgm:t>
    </dgm:pt>
    <dgm:pt modelId="{8CF2C6B2-6036-4402-9E10-CC4E7D6DCA53}" type="parTrans" cxnId="{DCF0C5F5-D84C-4EFA-B085-2978D583BA80}">
      <dgm:prSet/>
      <dgm:spPr/>
      <dgm:t>
        <a:bodyPr/>
        <a:lstStyle/>
        <a:p>
          <a:endParaRPr lang="en-US"/>
        </a:p>
      </dgm:t>
    </dgm:pt>
    <dgm:pt modelId="{531ED0FC-D60F-487E-A627-FE829841ACE5}" type="sibTrans" cxnId="{DCF0C5F5-D84C-4EFA-B085-2978D583BA80}">
      <dgm:prSet/>
      <dgm:spPr/>
      <dgm:t>
        <a:bodyPr/>
        <a:lstStyle/>
        <a:p>
          <a:endParaRPr lang="en-US"/>
        </a:p>
      </dgm:t>
    </dgm:pt>
    <dgm:pt modelId="{C4E64100-EB62-438F-BCA5-196A5202F547}">
      <dgm:prSet phldrT="[Text]"/>
      <dgm:spPr/>
      <dgm:t>
        <a:bodyPr/>
        <a:lstStyle/>
        <a:p>
          <a:r>
            <a:rPr lang="en-US" dirty="0"/>
            <a:t>Use .score() on all models to calculate accuracy</a:t>
          </a:r>
        </a:p>
      </dgm:t>
    </dgm:pt>
    <dgm:pt modelId="{A87D2A14-FA6C-47C9-9596-303A01F9F7D8}" type="sibTrans" cxnId="{8D299704-DE6B-4A4F-9054-BF1D03169A0E}">
      <dgm:prSet/>
      <dgm:spPr/>
      <dgm:t>
        <a:bodyPr/>
        <a:lstStyle/>
        <a:p>
          <a:endParaRPr lang="en-US"/>
        </a:p>
      </dgm:t>
    </dgm:pt>
    <dgm:pt modelId="{899E2726-0C46-4F7B-964D-60FF395D1511}" type="parTrans" cxnId="{8D299704-DE6B-4A4F-9054-BF1D03169A0E}">
      <dgm:prSet/>
      <dgm:spPr/>
      <dgm:t>
        <a:bodyPr/>
        <a:lstStyle/>
        <a:p>
          <a:endParaRPr lang="en-US"/>
        </a:p>
      </dgm:t>
    </dgm:pt>
    <dgm:pt modelId="{B4F63B1D-7B32-498A-98BA-2488D3F8CCB0}">
      <dgm:prSet phldrT="[Text]"/>
      <dgm:spPr/>
      <dgm:t>
        <a:bodyPr/>
        <a:lstStyle/>
        <a:p>
          <a:r>
            <a:rPr lang="en-US" dirty="0"/>
            <a:t>Confusion Matrix</a:t>
          </a:r>
        </a:p>
      </dgm:t>
    </dgm:pt>
    <dgm:pt modelId="{11A55EEA-34F2-43B8-BED1-C4C2A164CE38}" type="sibTrans" cxnId="{7D99BB1E-169E-4572-9ED9-4857452D3D09}">
      <dgm:prSet/>
      <dgm:spPr/>
      <dgm:t>
        <a:bodyPr/>
        <a:lstStyle/>
        <a:p>
          <a:endParaRPr lang="en-US"/>
        </a:p>
      </dgm:t>
    </dgm:pt>
    <dgm:pt modelId="{7224B5C3-577E-48B3-97DE-D2122FFE9EBB}" type="parTrans" cxnId="{7D99BB1E-169E-4572-9ED9-4857452D3D09}">
      <dgm:prSet/>
      <dgm:spPr/>
      <dgm:t>
        <a:bodyPr/>
        <a:lstStyle/>
        <a:p>
          <a:endParaRPr lang="en-US"/>
        </a:p>
      </dgm:t>
    </dgm:pt>
    <dgm:pt modelId="{80C64BC1-F4F4-4B89-9ACF-7B206A99F61E}">
      <dgm:prSet phldrT="[Text]"/>
      <dgm:spPr/>
      <dgm:t>
        <a:bodyPr/>
        <a:lstStyle/>
        <a:p>
          <a:r>
            <a:rPr lang="en-US" dirty="0"/>
            <a:t>Evaluate confusion matrix on all models</a:t>
          </a:r>
        </a:p>
      </dgm:t>
    </dgm:pt>
    <dgm:pt modelId="{70F866DF-134F-4B26-BFAE-AD6307D609A1}" type="sibTrans" cxnId="{EF2E6D80-C192-4C93-A2F0-3319FFE748E5}">
      <dgm:prSet/>
      <dgm:spPr/>
      <dgm:t>
        <a:bodyPr/>
        <a:lstStyle/>
        <a:p>
          <a:endParaRPr lang="en-US"/>
        </a:p>
      </dgm:t>
    </dgm:pt>
    <dgm:pt modelId="{FFD19D39-463D-48ED-B352-20A7C3FB502C}" type="parTrans" cxnId="{EF2E6D80-C192-4C93-A2F0-3319FFE748E5}">
      <dgm:prSet/>
      <dgm:spPr/>
      <dgm:t>
        <a:bodyPr/>
        <a:lstStyle/>
        <a:p>
          <a:endParaRPr lang="en-US"/>
        </a:p>
      </dgm:t>
    </dgm:pt>
    <dgm:pt modelId="{39135247-134C-4032-89CC-E8D64EFAC668}">
      <dgm:prSet phldrT="[Text]"/>
      <dgm:spPr/>
      <dgm:t>
        <a:bodyPr/>
        <a:lstStyle/>
        <a:p>
          <a:r>
            <a:rPr lang="en-US" dirty="0"/>
            <a:t>Find Best Model	</a:t>
          </a:r>
        </a:p>
      </dgm:t>
    </dgm:pt>
    <dgm:pt modelId="{55275B6D-3504-4864-AE39-4AC4582C6B6D}" type="sibTrans" cxnId="{F85CFC9F-492E-4826-9896-1160C5711549}">
      <dgm:prSet/>
      <dgm:spPr/>
      <dgm:t>
        <a:bodyPr/>
        <a:lstStyle/>
        <a:p>
          <a:endParaRPr lang="en-US"/>
        </a:p>
      </dgm:t>
    </dgm:pt>
    <dgm:pt modelId="{183EBE56-653A-4328-BD9E-A1883384A3DE}" type="parTrans" cxnId="{F85CFC9F-492E-4826-9896-1160C5711549}">
      <dgm:prSet/>
      <dgm:spPr/>
      <dgm:t>
        <a:bodyPr/>
        <a:lstStyle/>
        <a:p>
          <a:endParaRPr lang="en-US"/>
        </a:p>
      </dgm:t>
    </dgm:pt>
    <dgm:pt modelId="{5AFC4002-E8E0-4768-AB5D-434D315A6DEB}">
      <dgm:prSet phldrT="[Text]"/>
      <dgm:spPr/>
      <dgm:t>
        <a:bodyPr/>
        <a:lstStyle/>
        <a:p>
          <a:r>
            <a:rPr lang="en-US" dirty="0"/>
            <a:t>Use </a:t>
          </a:r>
          <a:r>
            <a:rPr lang="en-US" dirty="0" err="1"/>
            <a:t>Jaccard_Score</a:t>
          </a:r>
          <a:r>
            <a:rPr lang="en-US" dirty="0"/>
            <a:t>, F1_Score, and accuracy to find the best model</a:t>
          </a:r>
        </a:p>
      </dgm:t>
    </dgm:pt>
    <dgm:pt modelId="{274D2B5E-C975-4124-8DD8-FD30A5652976}" type="sibTrans" cxnId="{2B8A0084-43D7-4533-989D-AF5CB9A7A492}">
      <dgm:prSet/>
      <dgm:spPr/>
      <dgm:t>
        <a:bodyPr/>
        <a:lstStyle/>
        <a:p>
          <a:endParaRPr lang="en-US"/>
        </a:p>
      </dgm:t>
    </dgm:pt>
    <dgm:pt modelId="{AEC71D45-100D-41CE-8038-E4AD4D1EF34A}" type="parTrans" cxnId="{2B8A0084-43D7-4533-989D-AF5CB9A7A492}">
      <dgm:prSet/>
      <dgm:spPr/>
      <dgm:t>
        <a:bodyPr/>
        <a:lstStyle/>
        <a:p>
          <a:endParaRPr lang="en-US"/>
        </a:p>
      </dgm:t>
    </dgm:pt>
    <dgm:pt modelId="{CB310769-E403-4AB7-AC64-8B7A8DB6C1F7}" type="pres">
      <dgm:prSet presAssocID="{0FBCC2CF-F664-4388-8AA0-234F49F402EC}" presName="linearFlow" presStyleCnt="0">
        <dgm:presLayoutVars>
          <dgm:dir/>
          <dgm:animLvl val="lvl"/>
          <dgm:resizeHandles val="exact"/>
        </dgm:presLayoutVars>
      </dgm:prSet>
      <dgm:spPr/>
    </dgm:pt>
    <dgm:pt modelId="{E7193DDF-0448-4452-B60D-1690B9A63D94}" type="pres">
      <dgm:prSet presAssocID="{9F051538-0185-492B-9B4D-9F1A551001CB}" presName="composite" presStyleCnt="0"/>
      <dgm:spPr/>
    </dgm:pt>
    <dgm:pt modelId="{E4075C06-53F3-4B8A-8BCE-4B686302C4AC}" type="pres">
      <dgm:prSet presAssocID="{9F051538-0185-492B-9B4D-9F1A551001CB}" presName="parTx" presStyleLbl="node1" presStyleIdx="0" presStyleCnt="3">
        <dgm:presLayoutVars>
          <dgm:chMax val="0"/>
          <dgm:chPref val="0"/>
          <dgm:bulletEnabled val="1"/>
        </dgm:presLayoutVars>
      </dgm:prSet>
      <dgm:spPr/>
    </dgm:pt>
    <dgm:pt modelId="{F19C717F-5CB6-42B3-A353-CE1188F8FB8E}" type="pres">
      <dgm:prSet presAssocID="{9F051538-0185-492B-9B4D-9F1A551001CB}" presName="parSh" presStyleLbl="node1" presStyleIdx="0" presStyleCnt="3"/>
      <dgm:spPr/>
    </dgm:pt>
    <dgm:pt modelId="{EA2FCFC3-462B-4128-B80F-06989C625AEE}" type="pres">
      <dgm:prSet presAssocID="{9F051538-0185-492B-9B4D-9F1A551001CB}" presName="desTx" presStyleLbl="fgAcc1" presStyleIdx="0" presStyleCnt="3">
        <dgm:presLayoutVars>
          <dgm:bulletEnabled val="1"/>
        </dgm:presLayoutVars>
      </dgm:prSet>
      <dgm:spPr/>
    </dgm:pt>
    <dgm:pt modelId="{EDABC367-00B6-4302-914C-C48F4089E710}" type="pres">
      <dgm:prSet presAssocID="{531ED0FC-D60F-487E-A627-FE829841ACE5}" presName="sibTrans" presStyleLbl="sibTrans2D1" presStyleIdx="0" presStyleCnt="2"/>
      <dgm:spPr/>
    </dgm:pt>
    <dgm:pt modelId="{3C939CFD-1FC9-40E4-AE7C-E538A004631F}" type="pres">
      <dgm:prSet presAssocID="{531ED0FC-D60F-487E-A627-FE829841ACE5}" presName="connTx" presStyleLbl="sibTrans2D1" presStyleIdx="0" presStyleCnt="2"/>
      <dgm:spPr/>
    </dgm:pt>
    <dgm:pt modelId="{424268F1-4247-42FE-93F2-3AE675127D86}" type="pres">
      <dgm:prSet presAssocID="{B4F63B1D-7B32-498A-98BA-2488D3F8CCB0}" presName="composite" presStyleCnt="0"/>
      <dgm:spPr/>
    </dgm:pt>
    <dgm:pt modelId="{0F118FE2-6276-4A41-AAB3-61E49C4792D3}" type="pres">
      <dgm:prSet presAssocID="{B4F63B1D-7B32-498A-98BA-2488D3F8CCB0}" presName="parTx" presStyleLbl="node1" presStyleIdx="0" presStyleCnt="3">
        <dgm:presLayoutVars>
          <dgm:chMax val="0"/>
          <dgm:chPref val="0"/>
          <dgm:bulletEnabled val="1"/>
        </dgm:presLayoutVars>
      </dgm:prSet>
      <dgm:spPr/>
    </dgm:pt>
    <dgm:pt modelId="{17461180-2C91-4339-93D4-48AE80E0344C}" type="pres">
      <dgm:prSet presAssocID="{B4F63B1D-7B32-498A-98BA-2488D3F8CCB0}" presName="parSh" presStyleLbl="node1" presStyleIdx="1" presStyleCnt="3"/>
      <dgm:spPr/>
    </dgm:pt>
    <dgm:pt modelId="{4008C6D6-7315-42A4-B78C-3886E48CB1F3}" type="pres">
      <dgm:prSet presAssocID="{B4F63B1D-7B32-498A-98BA-2488D3F8CCB0}" presName="desTx" presStyleLbl="fgAcc1" presStyleIdx="1" presStyleCnt="3">
        <dgm:presLayoutVars>
          <dgm:bulletEnabled val="1"/>
        </dgm:presLayoutVars>
      </dgm:prSet>
      <dgm:spPr/>
    </dgm:pt>
    <dgm:pt modelId="{D8F2ED36-F84E-42A2-B8F9-BB4A5D25842D}" type="pres">
      <dgm:prSet presAssocID="{11A55EEA-34F2-43B8-BED1-C4C2A164CE38}" presName="sibTrans" presStyleLbl="sibTrans2D1" presStyleIdx="1" presStyleCnt="2"/>
      <dgm:spPr/>
    </dgm:pt>
    <dgm:pt modelId="{29CEE55D-8117-4780-BB59-CEAFBF4A7697}" type="pres">
      <dgm:prSet presAssocID="{11A55EEA-34F2-43B8-BED1-C4C2A164CE38}" presName="connTx" presStyleLbl="sibTrans2D1" presStyleIdx="1" presStyleCnt="2"/>
      <dgm:spPr/>
    </dgm:pt>
    <dgm:pt modelId="{4459DD80-1D38-4E2D-8C7F-9E27AA55485B}" type="pres">
      <dgm:prSet presAssocID="{39135247-134C-4032-89CC-E8D64EFAC668}" presName="composite" presStyleCnt="0"/>
      <dgm:spPr/>
    </dgm:pt>
    <dgm:pt modelId="{B43C3EAF-3891-453C-88BE-E6932F1D8B52}" type="pres">
      <dgm:prSet presAssocID="{39135247-134C-4032-89CC-E8D64EFAC668}" presName="parTx" presStyleLbl="node1" presStyleIdx="1" presStyleCnt="3">
        <dgm:presLayoutVars>
          <dgm:chMax val="0"/>
          <dgm:chPref val="0"/>
          <dgm:bulletEnabled val="1"/>
        </dgm:presLayoutVars>
      </dgm:prSet>
      <dgm:spPr/>
    </dgm:pt>
    <dgm:pt modelId="{3761F2D3-C0A4-4B5E-8358-62AA5B359F1D}" type="pres">
      <dgm:prSet presAssocID="{39135247-134C-4032-89CC-E8D64EFAC668}" presName="parSh" presStyleLbl="node1" presStyleIdx="2" presStyleCnt="3"/>
      <dgm:spPr/>
    </dgm:pt>
    <dgm:pt modelId="{34C49293-2F42-459A-B406-BD39CBF55D97}" type="pres">
      <dgm:prSet presAssocID="{39135247-134C-4032-89CC-E8D64EFAC668}" presName="desTx" presStyleLbl="fgAcc1" presStyleIdx="2" presStyleCnt="3">
        <dgm:presLayoutVars>
          <dgm:bulletEnabled val="1"/>
        </dgm:presLayoutVars>
      </dgm:prSet>
      <dgm:spPr/>
    </dgm:pt>
  </dgm:ptLst>
  <dgm:cxnLst>
    <dgm:cxn modelId="{8D299704-DE6B-4A4F-9054-BF1D03169A0E}" srcId="{9F051538-0185-492B-9B4D-9F1A551001CB}" destId="{C4E64100-EB62-438F-BCA5-196A5202F547}" srcOrd="0" destOrd="0" parTransId="{899E2726-0C46-4F7B-964D-60FF395D1511}" sibTransId="{A87D2A14-FA6C-47C9-9596-303A01F9F7D8}"/>
    <dgm:cxn modelId="{1390160B-7D0B-4B04-99AF-1761BE05D368}" type="presOf" srcId="{C4E64100-EB62-438F-BCA5-196A5202F547}" destId="{EA2FCFC3-462B-4128-B80F-06989C625AEE}" srcOrd="0" destOrd="0" presId="urn:microsoft.com/office/officeart/2005/8/layout/process3"/>
    <dgm:cxn modelId="{7D99BB1E-169E-4572-9ED9-4857452D3D09}" srcId="{0FBCC2CF-F664-4388-8AA0-234F49F402EC}" destId="{B4F63B1D-7B32-498A-98BA-2488D3F8CCB0}" srcOrd="1" destOrd="0" parTransId="{7224B5C3-577E-48B3-97DE-D2122FFE9EBB}" sibTransId="{11A55EEA-34F2-43B8-BED1-C4C2A164CE38}"/>
    <dgm:cxn modelId="{A178F427-54EE-4CB0-A84A-B16284190AA7}" type="presOf" srcId="{B4F63B1D-7B32-498A-98BA-2488D3F8CCB0}" destId="{17461180-2C91-4339-93D4-48AE80E0344C}" srcOrd="1" destOrd="0" presId="urn:microsoft.com/office/officeart/2005/8/layout/process3"/>
    <dgm:cxn modelId="{B2064930-2CBB-417F-A41D-89C7F3F45E99}" type="presOf" srcId="{B4F63B1D-7B32-498A-98BA-2488D3F8CCB0}" destId="{0F118FE2-6276-4A41-AAB3-61E49C4792D3}" srcOrd="0" destOrd="0" presId="urn:microsoft.com/office/officeart/2005/8/layout/process3"/>
    <dgm:cxn modelId="{8890563B-F489-4EE5-B3E1-04CEE54062FB}" type="presOf" srcId="{11A55EEA-34F2-43B8-BED1-C4C2A164CE38}" destId="{D8F2ED36-F84E-42A2-B8F9-BB4A5D25842D}" srcOrd="0" destOrd="0" presId="urn:microsoft.com/office/officeart/2005/8/layout/process3"/>
    <dgm:cxn modelId="{96C24C3C-2C5B-4CB1-AB3B-2706B380ADD8}" type="presOf" srcId="{11A55EEA-34F2-43B8-BED1-C4C2A164CE38}" destId="{29CEE55D-8117-4780-BB59-CEAFBF4A7697}" srcOrd="1" destOrd="0" presId="urn:microsoft.com/office/officeart/2005/8/layout/process3"/>
    <dgm:cxn modelId="{2CBC4C61-737A-401C-83B0-63CC6C33C47A}" type="presOf" srcId="{5AFC4002-E8E0-4768-AB5D-434D315A6DEB}" destId="{34C49293-2F42-459A-B406-BD39CBF55D97}" srcOrd="0" destOrd="0" presId="urn:microsoft.com/office/officeart/2005/8/layout/process3"/>
    <dgm:cxn modelId="{EF2E6D80-C192-4C93-A2F0-3319FFE748E5}" srcId="{B4F63B1D-7B32-498A-98BA-2488D3F8CCB0}" destId="{80C64BC1-F4F4-4B89-9ACF-7B206A99F61E}" srcOrd="0" destOrd="0" parTransId="{FFD19D39-463D-48ED-B352-20A7C3FB502C}" sibTransId="{70F866DF-134F-4B26-BFAE-AD6307D609A1}"/>
    <dgm:cxn modelId="{2B8A0084-43D7-4533-989D-AF5CB9A7A492}" srcId="{39135247-134C-4032-89CC-E8D64EFAC668}" destId="{5AFC4002-E8E0-4768-AB5D-434D315A6DEB}" srcOrd="0" destOrd="0" parTransId="{AEC71D45-100D-41CE-8038-E4AD4D1EF34A}" sibTransId="{274D2B5E-C975-4124-8DD8-FD30A5652976}"/>
    <dgm:cxn modelId="{F3918795-17C9-44BF-9AF0-665C821D31AF}" type="presOf" srcId="{531ED0FC-D60F-487E-A627-FE829841ACE5}" destId="{3C939CFD-1FC9-40E4-AE7C-E538A004631F}" srcOrd="1" destOrd="0" presId="urn:microsoft.com/office/officeart/2005/8/layout/process3"/>
    <dgm:cxn modelId="{F85CFC9F-492E-4826-9896-1160C5711549}" srcId="{0FBCC2CF-F664-4388-8AA0-234F49F402EC}" destId="{39135247-134C-4032-89CC-E8D64EFAC668}" srcOrd="2" destOrd="0" parTransId="{183EBE56-653A-4328-BD9E-A1883384A3DE}" sibTransId="{55275B6D-3504-4864-AE39-4AC4582C6B6D}"/>
    <dgm:cxn modelId="{F00031AF-C9BD-4508-8B84-5D7069238FDA}" type="presOf" srcId="{9F051538-0185-492B-9B4D-9F1A551001CB}" destId="{E4075C06-53F3-4B8A-8BCE-4B686302C4AC}" srcOrd="0" destOrd="0" presId="urn:microsoft.com/office/officeart/2005/8/layout/process3"/>
    <dgm:cxn modelId="{75BD93B0-FF4B-4665-ADA1-9F8B3416BC1E}" type="presOf" srcId="{0FBCC2CF-F664-4388-8AA0-234F49F402EC}" destId="{CB310769-E403-4AB7-AC64-8B7A8DB6C1F7}" srcOrd="0" destOrd="0" presId="urn:microsoft.com/office/officeart/2005/8/layout/process3"/>
    <dgm:cxn modelId="{F5E553BB-AD68-42C0-924C-E4907DDD8B5B}" type="presOf" srcId="{39135247-134C-4032-89CC-E8D64EFAC668}" destId="{3761F2D3-C0A4-4B5E-8358-62AA5B359F1D}" srcOrd="1" destOrd="0" presId="urn:microsoft.com/office/officeart/2005/8/layout/process3"/>
    <dgm:cxn modelId="{325BE1BC-ED09-45F2-AE05-3BB0BEBEF433}" type="presOf" srcId="{39135247-134C-4032-89CC-E8D64EFAC668}" destId="{B43C3EAF-3891-453C-88BE-E6932F1D8B52}" srcOrd="0" destOrd="0" presId="urn:microsoft.com/office/officeart/2005/8/layout/process3"/>
    <dgm:cxn modelId="{277A3CE1-A58B-4A29-BE85-9523C5075EDB}" type="presOf" srcId="{80C64BC1-F4F4-4B89-9ACF-7B206A99F61E}" destId="{4008C6D6-7315-42A4-B78C-3886E48CB1F3}" srcOrd="0" destOrd="0" presId="urn:microsoft.com/office/officeart/2005/8/layout/process3"/>
    <dgm:cxn modelId="{71147FE8-3F98-452D-9250-A0D537FE7759}" type="presOf" srcId="{9F051538-0185-492B-9B4D-9F1A551001CB}" destId="{F19C717F-5CB6-42B3-A353-CE1188F8FB8E}" srcOrd="1" destOrd="0" presId="urn:microsoft.com/office/officeart/2005/8/layout/process3"/>
    <dgm:cxn modelId="{DCF0C5F5-D84C-4EFA-B085-2978D583BA80}" srcId="{0FBCC2CF-F664-4388-8AA0-234F49F402EC}" destId="{9F051538-0185-492B-9B4D-9F1A551001CB}" srcOrd="0" destOrd="0" parTransId="{8CF2C6B2-6036-4402-9E10-CC4E7D6DCA53}" sibTransId="{531ED0FC-D60F-487E-A627-FE829841ACE5}"/>
    <dgm:cxn modelId="{6455C6FB-5DC8-4940-82A3-8C612CCFFDF9}" type="presOf" srcId="{531ED0FC-D60F-487E-A627-FE829841ACE5}" destId="{EDABC367-00B6-4302-914C-C48F4089E710}" srcOrd="0" destOrd="0" presId="urn:microsoft.com/office/officeart/2005/8/layout/process3"/>
    <dgm:cxn modelId="{6CA87C83-8F8C-4AEE-BC9A-EB865086F2D5}" type="presParOf" srcId="{CB310769-E403-4AB7-AC64-8B7A8DB6C1F7}" destId="{E7193DDF-0448-4452-B60D-1690B9A63D94}" srcOrd="0" destOrd="0" presId="urn:microsoft.com/office/officeart/2005/8/layout/process3"/>
    <dgm:cxn modelId="{6EF5A240-BD7F-4A47-A57A-2C8874AAEB61}" type="presParOf" srcId="{E7193DDF-0448-4452-B60D-1690B9A63D94}" destId="{E4075C06-53F3-4B8A-8BCE-4B686302C4AC}" srcOrd="0" destOrd="0" presId="urn:microsoft.com/office/officeart/2005/8/layout/process3"/>
    <dgm:cxn modelId="{4C2BA43A-5E5F-4C58-B589-AFE744790270}" type="presParOf" srcId="{E7193DDF-0448-4452-B60D-1690B9A63D94}" destId="{F19C717F-5CB6-42B3-A353-CE1188F8FB8E}" srcOrd="1" destOrd="0" presId="urn:microsoft.com/office/officeart/2005/8/layout/process3"/>
    <dgm:cxn modelId="{3AE5C0C3-2598-4893-A402-527A409017DB}" type="presParOf" srcId="{E7193DDF-0448-4452-B60D-1690B9A63D94}" destId="{EA2FCFC3-462B-4128-B80F-06989C625AEE}" srcOrd="2" destOrd="0" presId="urn:microsoft.com/office/officeart/2005/8/layout/process3"/>
    <dgm:cxn modelId="{C7FFB953-28BD-4E0B-8C56-8F5ABAF358AC}" type="presParOf" srcId="{CB310769-E403-4AB7-AC64-8B7A8DB6C1F7}" destId="{EDABC367-00B6-4302-914C-C48F4089E710}" srcOrd="1" destOrd="0" presId="urn:microsoft.com/office/officeart/2005/8/layout/process3"/>
    <dgm:cxn modelId="{94482E63-DA7A-4C4B-8F87-6FE4FF37D3F9}" type="presParOf" srcId="{EDABC367-00B6-4302-914C-C48F4089E710}" destId="{3C939CFD-1FC9-40E4-AE7C-E538A004631F}" srcOrd="0" destOrd="0" presId="urn:microsoft.com/office/officeart/2005/8/layout/process3"/>
    <dgm:cxn modelId="{EFB82604-CEE7-45ED-A886-A7D0FE9B69AF}" type="presParOf" srcId="{CB310769-E403-4AB7-AC64-8B7A8DB6C1F7}" destId="{424268F1-4247-42FE-93F2-3AE675127D86}" srcOrd="2" destOrd="0" presId="urn:microsoft.com/office/officeart/2005/8/layout/process3"/>
    <dgm:cxn modelId="{9DB7D03A-EED0-4424-9815-43EAE1A78BB0}" type="presParOf" srcId="{424268F1-4247-42FE-93F2-3AE675127D86}" destId="{0F118FE2-6276-4A41-AAB3-61E49C4792D3}" srcOrd="0" destOrd="0" presId="urn:microsoft.com/office/officeart/2005/8/layout/process3"/>
    <dgm:cxn modelId="{B606ACB0-82BF-4FAC-8B32-902FF582EE35}" type="presParOf" srcId="{424268F1-4247-42FE-93F2-3AE675127D86}" destId="{17461180-2C91-4339-93D4-48AE80E0344C}" srcOrd="1" destOrd="0" presId="urn:microsoft.com/office/officeart/2005/8/layout/process3"/>
    <dgm:cxn modelId="{43D075BF-ADC3-405C-8D6A-BAC3595BBD87}" type="presParOf" srcId="{424268F1-4247-42FE-93F2-3AE675127D86}" destId="{4008C6D6-7315-42A4-B78C-3886E48CB1F3}" srcOrd="2" destOrd="0" presId="urn:microsoft.com/office/officeart/2005/8/layout/process3"/>
    <dgm:cxn modelId="{4F0DCFD4-2724-446F-BB34-470B3425E6F5}" type="presParOf" srcId="{CB310769-E403-4AB7-AC64-8B7A8DB6C1F7}" destId="{D8F2ED36-F84E-42A2-B8F9-BB4A5D25842D}" srcOrd="3" destOrd="0" presId="urn:microsoft.com/office/officeart/2005/8/layout/process3"/>
    <dgm:cxn modelId="{366BBFEE-44B9-446B-8057-7E90BA075A5A}" type="presParOf" srcId="{D8F2ED36-F84E-42A2-B8F9-BB4A5D25842D}" destId="{29CEE55D-8117-4780-BB59-CEAFBF4A7697}" srcOrd="0" destOrd="0" presId="urn:microsoft.com/office/officeart/2005/8/layout/process3"/>
    <dgm:cxn modelId="{A448210C-E302-4A70-A2EF-62218801559D}" type="presParOf" srcId="{CB310769-E403-4AB7-AC64-8B7A8DB6C1F7}" destId="{4459DD80-1D38-4E2D-8C7F-9E27AA55485B}" srcOrd="4" destOrd="0" presId="urn:microsoft.com/office/officeart/2005/8/layout/process3"/>
    <dgm:cxn modelId="{3505DADC-D8C1-408A-8536-EEFD4E27E7DE}" type="presParOf" srcId="{4459DD80-1D38-4E2D-8C7F-9E27AA55485B}" destId="{B43C3EAF-3891-453C-88BE-E6932F1D8B52}" srcOrd="0" destOrd="0" presId="urn:microsoft.com/office/officeart/2005/8/layout/process3"/>
    <dgm:cxn modelId="{5D00D9FB-D09A-4F35-AEC7-7736C0F05DAB}" type="presParOf" srcId="{4459DD80-1D38-4E2D-8C7F-9E27AA55485B}" destId="{3761F2D3-C0A4-4B5E-8358-62AA5B359F1D}" srcOrd="1" destOrd="0" presId="urn:microsoft.com/office/officeart/2005/8/layout/process3"/>
    <dgm:cxn modelId="{99BC0E17-C517-4289-BDB1-2E9AA6D0D871}" type="presParOf" srcId="{4459DD80-1D38-4E2D-8C7F-9E27AA55485B}" destId="{34C49293-2F42-459A-B406-BD39CBF55D97}" srcOrd="2" destOrd="0" presId="urn:microsoft.com/office/officeart/2005/8/layout/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AD56D-64E2-4812-9717-FD136AADEAA2}">
      <dsp:nvSpPr>
        <dsp:cNvPr id="0" name=""/>
        <dsp:cNvSpPr/>
      </dsp:nvSpPr>
      <dsp:spPr>
        <a:xfrm rot="5400000">
          <a:off x="-148253" y="150456"/>
          <a:ext cx="988354" cy="691847"/>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Collect</a:t>
          </a:r>
        </a:p>
      </dsp:txBody>
      <dsp:txXfrm rot="-5400000">
        <a:off x="1" y="348127"/>
        <a:ext cx="691847" cy="296507"/>
      </dsp:txXfrm>
    </dsp:sp>
    <dsp:sp modelId="{0D263DF2-FA42-4A45-8D79-3A6A1CE1AC69}">
      <dsp:nvSpPr>
        <dsp:cNvPr id="0" name=""/>
        <dsp:cNvSpPr/>
      </dsp:nvSpPr>
      <dsp:spPr>
        <a:xfrm rot="5400000">
          <a:off x="2835248" y="-2141197"/>
          <a:ext cx="642430" cy="492923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SpaceX REST API</a:t>
          </a:r>
        </a:p>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Web Scraping Techniques</a:t>
          </a:r>
        </a:p>
      </dsp:txBody>
      <dsp:txXfrm rot="-5400000">
        <a:off x="691848" y="33564"/>
        <a:ext cx="4897870" cy="579708"/>
      </dsp:txXfrm>
    </dsp:sp>
    <dsp:sp modelId="{EA868604-6E84-4504-B790-7DBC32D86183}">
      <dsp:nvSpPr>
        <dsp:cNvPr id="0" name=""/>
        <dsp:cNvSpPr/>
      </dsp:nvSpPr>
      <dsp:spPr>
        <a:xfrm rot="5400000">
          <a:off x="-148253" y="1020438"/>
          <a:ext cx="988354" cy="691847"/>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Wrangle</a:t>
          </a:r>
          <a:endParaRPr lang="en-US" sz="1000" kern="1200" dirty="0">
            <a:latin typeface="Abadi" panose="020B0604020104020204" pitchFamily="34" charset="0"/>
          </a:endParaRPr>
        </a:p>
      </dsp:txBody>
      <dsp:txXfrm rot="-5400000">
        <a:off x="1" y="1218109"/>
        <a:ext cx="691847" cy="296507"/>
      </dsp:txXfrm>
    </dsp:sp>
    <dsp:sp modelId="{60FAE7C6-5937-4CBB-9B50-6872E3613DDB}">
      <dsp:nvSpPr>
        <dsp:cNvPr id="0" name=""/>
        <dsp:cNvSpPr/>
      </dsp:nvSpPr>
      <dsp:spPr>
        <a:xfrm rot="5400000">
          <a:off x="2835248" y="-1271215"/>
          <a:ext cx="642430" cy="4929231"/>
        </a:xfrm>
        <a:prstGeom prst="round2SameRect">
          <a:avLst/>
        </a:prstGeom>
        <a:solidFill>
          <a:schemeClr val="lt1">
            <a:alpha val="90000"/>
            <a:hueOff val="0"/>
            <a:satOff val="0"/>
            <a:lumOff val="0"/>
            <a:alphaOff val="0"/>
          </a:schemeClr>
        </a:solidFill>
        <a:ln w="6350" cap="flat" cmpd="sng" algn="ctr">
          <a:solidFill>
            <a:schemeClr val="accent5">
              <a:hueOff val="-1689636"/>
              <a:satOff val="-4355"/>
              <a:lumOff val="-294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Clean data for handling</a:t>
          </a:r>
        </a:p>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One Hot Encoding: prepare data for machine learning modeling</a:t>
          </a:r>
        </a:p>
      </dsp:txBody>
      <dsp:txXfrm rot="-5400000">
        <a:off x="691848" y="903546"/>
        <a:ext cx="4897870" cy="579708"/>
      </dsp:txXfrm>
    </dsp:sp>
    <dsp:sp modelId="{A30ACE74-4B3C-4AAF-A1DE-30409130C085}">
      <dsp:nvSpPr>
        <dsp:cNvPr id="0" name=""/>
        <dsp:cNvSpPr/>
      </dsp:nvSpPr>
      <dsp:spPr>
        <a:xfrm rot="5400000">
          <a:off x="-148253" y="1890420"/>
          <a:ext cx="988354" cy="691847"/>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Explore</a:t>
          </a:r>
        </a:p>
      </dsp:txBody>
      <dsp:txXfrm rot="-5400000">
        <a:off x="1" y="2088091"/>
        <a:ext cx="691847" cy="296507"/>
      </dsp:txXfrm>
    </dsp:sp>
    <dsp:sp modelId="{759544C6-B338-4490-89A5-1C06E86568EB}">
      <dsp:nvSpPr>
        <dsp:cNvPr id="0" name=""/>
        <dsp:cNvSpPr/>
      </dsp:nvSpPr>
      <dsp:spPr>
        <a:xfrm rot="5400000">
          <a:off x="2835248" y="-401233"/>
          <a:ext cx="642430" cy="4929231"/>
        </a:xfrm>
        <a:prstGeom prst="round2Same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Exploratory Data Analysis (EDA) with SQL and data visualization</a:t>
          </a:r>
        </a:p>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Variable relationships through scatter, bar, and line graphs	</a:t>
          </a:r>
        </a:p>
      </dsp:txBody>
      <dsp:txXfrm rot="-5400000">
        <a:off x="691848" y="1773528"/>
        <a:ext cx="4897870" cy="579708"/>
      </dsp:txXfrm>
    </dsp:sp>
    <dsp:sp modelId="{59992612-43F7-468B-AE7D-BD58E2862992}">
      <dsp:nvSpPr>
        <dsp:cNvPr id="0" name=""/>
        <dsp:cNvSpPr/>
      </dsp:nvSpPr>
      <dsp:spPr>
        <a:xfrm rot="5400000">
          <a:off x="-148253" y="2760402"/>
          <a:ext cx="988354" cy="691847"/>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Visualize</a:t>
          </a:r>
        </a:p>
      </dsp:txBody>
      <dsp:txXfrm rot="-5400000">
        <a:off x="1" y="2958073"/>
        <a:ext cx="691847" cy="296507"/>
      </dsp:txXfrm>
    </dsp:sp>
    <dsp:sp modelId="{1ECF95D2-595E-4273-8F8E-B429F6558874}">
      <dsp:nvSpPr>
        <dsp:cNvPr id="0" name=""/>
        <dsp:cNvSpPr/>
      </dsp:nvSpPr>
      <dsp:spPr>
        <a:xfrm rot="5400000">
          <a:off x="2835248" y="468749"/>
          <a:ext cx="642430" cy="4929231"/>
        </a:xfrm>
        <a:prstGeom prst="round2SameRect">
          <a:avLst/>
        </a:prstGeom>
        <a:solidFill>
          <a:schemeClr val="lt1">
            <a:alpha val="90000"/>
            <a:hueOff val="0"/>
            <a:satOff val="0"/>
            <a:lumOff val="0"/>
            <a:alphaOff val="0"/>
          </a:schemeClr>
        </a:soli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Folium</a:t>
          </a:r>
        </a:p>
        <a:p>
          <a:pPr marL="114300" lvl="1" indent="-114300" algn="l" defTabSz="533400">
            <a:lnSpc>
              <a:spcPct val="90000"/>
            </a:lnSpc>
            <a:spcBef>
              <a:spcPct val="0"/>
            </a:spcBef>
            <a:spcAft>
              <a:spcPct val="15000"/>
            </a:spcAft>
            <a:buChar char="•"/>
          </a:pPr>
          <a:r>
            <a:rPr lang="en-US" sz="1200" kern="1200" dirty="0" err="1">
              <a:solidFill>
                <a:schemeClr val="tx1">
                  <a:lumMod val="65000"/>
                  <a:lumOff val="35000"/>
                </a:schemeClr>
              </a:solidFill>
              <a:latin typeface="Abadi" panose="020B0604020104020204" pitchFamily="34" charset="0"/>
            </a:rPr>
            <a:t>Plotly</a:t>
          </a:r>
          <a:r>
            <a:rPr lang="en-US" sz="1200" kern="1200" dirty="0">
              <a:solidFill>
                <a:schemeClr val="tx1">
                  <a:lumMod val="65000"/>
                  <a:lumOff val="35000"/>
                </a:schemeClr>
              </a:solidFill>
              <a:latin typeface="Abadi" panose="020B0604020104020204" pitchFamily="34" charset="0"/>
            </a:rPr>
            <a:t> Dash</a:t>
          </a:r>
        </a:p>
      </dsp:txBody>
      <dsp:txXfrm rot="-5400000">
        <a:off x="691848" y="2643511"/>
        <a:ext cx="4897870" cy="579708"/>
      </dsp:txXfrm>
    </dsp:sp>
    <dsp:sp modelId="{E9F3E457-8E26-45B1-A7A0-45877A85E10A}">
      <dsp:nvSpPr>
        <dsp:cNvPr id="0" name=""/>
        <dsp:cNvSpPr/>
      </dsp:nvSpPr>
      <dsp:spPr>
        <a:xfrm rot="5400000">
          <a:off x="-148253" y="3630384"/>
          <a:ext cx="988354" cy="691847"/>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badi" panose="020B0604020104020204" pitchFamily="34" charset="0"/>
            </a:rPr>
            <a:t>Machine Learning</a:t>
          </a:r>
        </a:p>
      </dsp:txBody>
      <dsp:txXfrm rot="-5400000">
        <a:off x="1" y="3828055"/>
        <a:ext cx="691847" cy="296507"/>
      </dsp:txXfrm>
    </dsp:sp>
    <dsp:sp modelId="{7715844E-6360-4299-B7F1-FA84C5976B6E}">
      <dsp:nvSpPr>
        <dsp:cNvPr id="0" name=""/>
        <dsp:cNvSpPr/>
      </dsp:nvSpPr>
      <dsp:spPr>
        <a:xfrm rot="5400000">
          <a:off x="2835079" y="1338900"/>
          <a:ext cx="642768" cy="4929231"/>
        </a:xfrm>
        <a:prstGeom prst="round2Same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Predict landing outcomes through machine learning</a:t>
          </a:r>
        </a:p>
        <a:p>
          <a:pPr marL="114300" lvl="1" indent="-114300" algn="l" defTabSz="533400">
            <a:lnSpc>
              <a:spcPct val="90000"/>
            </a:lnSpc>
            <a:spcBef>
              <a:spcPct val="0"/>
            </a:spcBef>
            <a:spcAft>
              <a:spcPct val="15000"/>
            </a:spcAft>
            <a:buChar char="•"/>
          </a:pPr>
          <a:r>
            <a:rPr lang="en-US" sz="1200" kern="1200" dirty="0">
              <a:solidFill>
                <a:schemeClr val="tx1">
                  <a:lumMod val="65000"/>
                  <a:lumOff val="35000"/>
                </a:schemeClr>
              </a:solidFill>
              <a:latin typeface="Abadi" panose="020B0604020104020204" pitchFamily="34" charset="0"/>
            </a:rPr>
            <a:t>Build, tune, and evaluate classification models</a:t>
          </a:r>
        </a:p>
      </dsp:txBody>
      <dsp:txXfrm rot="-5400000">
        <a:off x="691848" y="3513509"/>
        <a:ext cx="4897854" cy="580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EC62D-AB3C-4796-B696-93C63636A11B}">
      <dsp:nvSpPr>
        <dsp:cNvPr id="0" name=""/>
        <dsp:cNvSpPr/>
      </dsp:nvSpPr>
      <dsp:spPr>
        <a:xfrm>
          <a:off x="677953" y="17693"/>
          <a:ext cx="3444692" cy="41571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Request SpaceX data with REST API</a:t>
          </a:r>
        </a:p>
      </dsp:txBody>
      <dsp:txXfrm>
        <a:off x="690129" y="29869"/>
        <a:ext cx="3420340" cy="391360"/>
      </dsp:txXfrm>
    </dsp:sp>
    <dsp:sp modelId="{D454415F-4B43-47D7-BB6B-5CFCA6F134AF}">
      <dsp:nvSpPr>
        <dsp:cNvPr id="0" name=""/>
        <dsp:cNvSpPr/>
      </dsp:nvSpPr>
      <dsp:spPr>
        <a:xfrm rot="5400000">
          <a:off x="2331103" y="432132"/>
          <a:ext cx="138393" cy="187070"/>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9" y="456470"/>
        <a:ext cx="112242" cy="96875"/>
      </dsp:txXfrm>
    </dsp:sp>
    <dsp:sp modelId="{AF9F679C-30BA-4B99-B5EA-BA2659E2FA61}">
      <dsp:nvSpPr>
        <dsp:cNvPr id="0" name=""/>
        <dsp:cNvSpPr/>
      </dsp:nvSpPr>
      <dsp:spPr>
        <a:xfrm>
          <a:off x="677953" y="617930"/>
          <a:ext cx="3444692" cy="415712"/>
        </a:xfrm>
        <a:prstGeom prst="roundRect">
          <a:avLst>
            <a:gd name="adj" fmla="val 10000"/>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API fetches SpaceX rocket launch data in .</a:t>
          </a:r>
          <a:r>
            <a:rPr lang="en-US" sz="1200" kern="1200" dirty="0" err="1">
              <a:latin typeface="Abadi" panose="020B0604020104020204" pitchFamily="34" charset="0"/>
            </a:rPr>
            <a:t>json</a:t>
          </a:r>
          <a:r>
            <a:rPr lang="en-US" sz="1200" kern="1200" dirty="0">
              <a:latin typeface="Abadi" panose="020B0604020104020204" pitchFamily="34" charset="0"/>
            </a:rPr>
            <a:t> format</a:t>
          </a:r>
        </a:p>
      </dsp:txBody>
      <dsp:txXfrm>
        <a:off x="690129" y="630106"/>
        <a:ext cx="3420340" cy="391360"/>
      </dsp:txXfrm>
    </dsp:sp>
    <dsp:sp modelId="{64683CD0-1BD2-4269-AD39-AAB506D15612}">
      <dsp:nvSpPr>
        <dsp:cNvPr id="0" name=""/>
        <dsp:cNvSpPr/>
      </dsp:nvSpPr>
      <dsp:spPr>
        <a:xfrm rot="5400000">
          <a:off x="2322353" y="1044035"/>
          <a:ext cx="155892" cy="187070"/>
        </a:xfrm>
        <a:prstGeom prst="rightArrow">
          <a:avLst>
            <a:gd name="adj1" fmla="val 60000"/>
            <a:gd name="adj2" fmla="val 50000"/>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8" y="1059624"/>
        <a:ext cx="112242" cy="109124"/>
      </dsp:txXfrm>
    </dsp:sp>
    <dsp:sp modelId="{202A9BD2-EBBB-4974-A8F1-887E35C5A854}">
      <dsp:nvSpPr>
        <dsp:cNvPr id="0" name=""/>
        <dsp:cNvSpPr/>
      </dsp:nvSpPr>
      <dsp:spPr>
        <a:xfrm>
          <a:off x="677953" y="1241498"/>
          <a:ext cx="3444692" cy="415712"/>
        </a:xfrm>
        <a:prstGeom prst="roundRect">
          <a:avLst>
            <a:gd name="adj" fmla="val 10000"/>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Use custom functions to get data lists needed</a:t>
          </a:r>
        </a:p>
      </dsp:txBody>
      <dsp:txXfrm>
        <a:off x="690129" y="1253674"/>
        <a:ext cx="3420340" cy="391360"/>
      </dsp:txXfrm>
    </dsp:sp>
    <dsp:sp modelId="{478BDF77-7A35-4A18-84D5-E559809F1CB3}">
      <dsp:nvSpPr>
        <dsp:cNvPr id="0" name=""/>
        <dsp:cNvSpPr/>
      </dsp:nvSpPr>
      <dsp:spPr>
        <a:xfrm rot="5400000">
          <a:off x="2322353" y="1667604"/>
          <a:ext cx="155892" cy="187070"/>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8" y="1683193"/>
        <a:ext cx="112242" cy="109124"/>
      </dsp:txXfrm>
    </dsp:sp>
    <dsp:sp modelId="{C805C4F6-0EAA-46B0-BD36-BE5750218072}">
      <dsp:nvSpPr>
        <dsp:cNvPr id="0" name=""/>
        <dsp:cNvSpPr/>
      </dsp:nvSpPr>
      <dsp:spPr>
        <a:xfrm>
          <a:off x="677953" y="1865067"/>
          <a:ext cx="3444692" cy="415712"/>
        </a:xfrm>
        <a:prstGeom prst="roundRect">
          <a:avLst>
            <a:gd name="adj" fmla="val 10000"/>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Assign list to dictionary</a:t>
          </a:r>
        </a:p>
      </dsp:txBody>
      <dsp:txXfrm>
        <a:off x="690129" y="1877243"/>
        <a:ext cx="3420340" cy="391360"/>
      </dsp:txXfrm>
    </dsp:sp>
    <dsp:sp modelId="{0EC5F877-2763-4856-8293-FC58781D7D8E}">
      <dsp:nvSpPr>
        <dsp:cNvPr id="0" name=""/>
        <dsp:cNvSpPr/>
      </dsp:nvSpPr>
      <dsp:spPr>
        <a:xfrm rot="5400000">
          <a:off x="2322353" y="2291172"/>
          <a:ext cx="155892" cy="187070"/>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8" y="2306761"/>
        <a:ext cx="112242" cy="109124"/>
      </dsp:txXfrm>
    </dsp:sp>
    <dsp:sp modelId="{DD87B885-18D9-470F-846B-85D64E2A6E6F}">
      <dsp:nvSpPr>
        <dsp:cNvPr id="0" name=""/>
        <dsp:cNvSpPr/>
      </dsp:nvSpPr>
      <dsp:spPr>
        <a:xfrm>
          <a:off x="677953" y="2488635"/>
          <a:ext cx="3444692" cy="415712"/>
        </a:xfrm>
        <a:prstGeom prst="roundRect">
          <a:avLst>
            <a:gd name="adj" fmla="val 10000"/>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Assign dictionary to </a:t>
          </a:r>
          <a:r>
            <a:rPr lang="en-US" sz="1200" kern="1200" dirty="0" err="1">
              <a:latin typeface="Abadi" panose="020B0604020104020204" pitchFamily="34" charset="0"/>
            </a:rPr>
            <a:t>dataframe</a:t>
          </a:r>
          <a:endParaRPr lang="en-US" sz="1200" kern="1200" dirty="0">
            <a:latin typeface="Abadi" panose="020B0604020104020204" pitchFamily="34" charset="0"/>
          </a:endParaRPr>
        </a:p>
      </dsp:txBody>
      <dsp:txXfrm>
        <a:off x="690129" y="2500811"/>
        <a:ext cx="3420340" cy="391360"/>
      </dsp:txXfrm>
    </dsp:sp>
    <dsp:sp modelId="{0B066AE5-C3FC-4B12-AF26-32E7C7D6D287}">
      <dsp:nvSpPr>
        <dsp:cNvPr id="0" name=""/>
        <dsp:cNvSpPr/>
      </dsp:nvSpPr>
      <dsp:spPr>
        <a:xfrm rot="5400000">
          <a:off x="2322353" y="2914741"/>
          <a:ext cx="155892" cy="187070"/>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8" y="2930330"/>
        <a:ext cx="112242" cy="109124"/>
      </dsp:txXfrm>
    </dsp:sp>
    <dsp:sp modelId="{E5A84E17-4700-418C-A141-095050D8B2C7}">
      <dsp:nvSpPr>
        <dsp:cNvPr id="0" name=""/>
        <dsp:cNvSpPr/>
      </dsp:nvSpPr>
      <dsp:spPr>
        <a:xfrm>
          <a:off x="677953" y="3112204"/>
          <a:ext cx="3444692" cy="415712"/>
        </a:xfrm>
        <a:prstGeom prst="roundRect">
          <a:avLst>
            <a:gd name="adj" fmla="val 10000"/>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Filter </a:t>
          </a:r>
          <a:r>
            <a:rPr lang="en-US" sz="1200" kern="1200" dirty="0" err="1">
              <a:latin typeface="Abadi" panose="020B0604020104020204" pitchFamily="34" charset="0"/>
            </a:rPr>
            <a:t>dataframe</a:t>
          </a:r>
          <a:r>
            <a:rPr lang="en-US" sz="1200" kern="1200" dirty="0">
              <a:latin typeface="Abadi" panose="020B0604020104020204" pitchFamily="34" charset="0"/>
            </a:rPr>
            <a:t> for Falcon 9 launches only</a:t>
          </a:r>
        </a:p>
      </dsp:txBody>
      <dsp:txXfrm>
        <a:off x="690129" y="3124380"/>
        <a:ext cx="3420340" cy="391360"/>
      </dsp:txXfrm>
    </dsp:sp>
    <dsp:sp modelId="{ACAE274B-6362-4A79-8EF8-7B4D5696F5E3}">
      <dsp:nvSpPr>
        <dsp:cNvPr id="0" name=""/>
        <dsp:cNvSpPr/>
      </dsp:nvSpPr>
      <dsp:spPr>
        <a:xfrm rot="5400000">
          <a:off x="2313167" y="3550558"/>
          <a:ext cx="174265" cy="187070"/>
        </a:xfrm>
        <a:prstGeom prst="rightArrow">
          <a:avLst>
            <a:gd name="adj1" fmla="val 60000"/>
            <a:gd name="adj2" fmla="val 50000"/>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9" y="3556961"/>
        <a:ext cx="112242" cy="121986"/>
      </dsp:txXfrm>
    </dsp:sp>
    <dsp:sp modelId="{1976B116-71B6-4F96-9E2C-900B8B723A13}">
      <dsp:nvSpPr>
        <dsp:cNvPr id="0" name=""/>
        <dsp:cNvSpPr/>
      </dsp:nvSpPr>
      <dsp:spPr>
        <a:xfrm>
          <a:off x="677953" y="3760270"/>
          <a:ext cx="3444692" cy="415712"/>
        </a:xfrm>
        <a:prstGeom prst="roundRect">
          <a:avLst>
            <a:gd name="adj" fmla="val 10000"/>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Replace missing values</a:t>
          </a:r>
        </a:p>
      </dsp:txBody>
      <dsp:txXfrm>
        <a:off x="690129" y="3772446"/>
        <a:ext cx="3420340" cy="391360"/>
      </dsp:txXfrm>
    </dsp:sp>
    <dsp:sp modelId="{D8E22620-8DBD-48E5-B2AC-AE52203AFAE4}">
      <dsp:nvSpPr>
        <dsp:cNvPr id="0" name=""/>
        <dsp:cNvSpPr/>
      </dsp:nvSpPr>
      <dsp:spPr>
        <a:xfrm rot="5400000">
          <a:off x="2326797" y="4180451"/>
          <a:ext cx="147005" cy="187070"/>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2344179" y="4200484"/>
        <a:ext cx="112242" cy="102904"/>
      </dsp:txXfrm>
    </dsp:sp>
    <dsp:sp modelId="{06B73E33-2FBB-4B8C-82D9-06F45D34C10B}">
      <dsp:nvSpPr>
        <dsp:cNvPr id="0" name=""/>
        <dsp:cNvSpPr/>
      </dsp:nvSpPr>
      <dsp:spPr>
        <a:xfrm>
          <a:off x="677953" y="4371990"/>
          <a:ext cx="3444692" cy="415712"/>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Export data to .csv file</a:t>
          </a:r>
        </a:p>
      </dsp:txBody>
      <dsp:txXfrm>
        <a:off x="690129" y="4384166"/>
        <a:ext cx="3420340" cy="391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EC62D-AB3C-4796-B696-93C63636A11B}">
      <dsp:nvSpPr>
        <dsp:cNvPr id="0" name=""/>
        <dsp:cNvSpPr/>
      </dsp:nvSpPr>
      <dsp:spPr>
        <a:xfrm>
          <a:off x="238433" y="3617"/>
          <a:ext cx="3303598" cy="42894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Request SpaceX launch data from Wikipedia</a:t>
          </a:r>
        </a:p>
      </dsp:txBody>
      <dsp:txXfrm>
        <a:off x="250996" y="16180"/>
        <a:ext cx="3278472" cy="403819"/>
      </dsp:txXfrm>
    </dsp:sp>
    <dsp:sp modelId="{D454415F-4B43-47D7-BB6B-5CFCA6F134AF}">
      <dsp:nvSpPr>
        <dsp:cNvPr id="0" name=""/>
        <dsp:cNvSpPr/>
      </dsp:nvSpPr>
      <dsp:spPr>
        <a:xfrm rot="5400000">
          <a:off x="1809805" y="443285"/>
          <a:ext cx="160854" cy="19302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459370"/>
        <a:ext cx="115815" cy="112598"/>
      </dsp:txXfrm>
    </dsp:sp>
    <dsp:sp modelId="{AF9F679C-30BA-4B99-B5EA-BA2659E2FA61}">
      <dsp:nvSpPr>
        <dsp:cNvPr id="0" name=""/>
        <dsp:cNvSpPr/>
      </dsp:nvSpPr>
      <dsp:spPr>
        <a:xfrm>
          <a:off x="238433" y="647034"/>
          <a:ext cx="3303598" cy="428945"/>
        </a:xfrm>
        <a:prstGeom prst="roundRect">
          <a:avLst>
            <a:gd name="adj" fmla="val 10000"/>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Create </a:t>
          </a:r>
          <a:r>
            <a:rPr lang="en-US" sz="1200" kern="1200" dirty="0" err="1">
              <a:latin typeface="Abadi" panose="020B0604020104020204" pitchFamily="34" charset="0"/>
            </a:rPr>
            <a:t>BeautifulSoup</a:t>
          </a:r>
          <a:r>
            <a:rPr lang="en-US" sz="1200" kern="1200" dirty="0">
              <a:latin typeface="Abadi" panose="020B0604020104020204" pitchFamily="34" charset="0"/>
            </a:rPr>
            <a:t> object from HTML response</a:t>
          </a:r>
        </a:p>
      </dsp:txBody>
      <dsp:txXfrm>
        <a:off x="250996" y="659597"/>
        <a:ext cx="3278472" cy="403819"/>
      </dsp:txXfrm>
    </dsp:sp>
    <dsp:sp modelId="{64683CD0-1BD2-4269-AD39-AAB506D15612}">
      <dsp:nvSpPr>
        <dsp:cNvPr id="0" name=""/>
        <dsp:cNvSpPr/>
      </dsp:nvSpPr>
      <dsp:spPr>
        <a:xfrm rot="5400000">
          <a:off x="1809805" y="1086703"/>
          <a:ext cx="160854" cy="193025"/>
        </a:xfrm>
        <a:prstGeom prst="rightArrow">
          <a:avLst>
            <a:gd name="adj1" fmla="val 60000"/>
            <a:gd name="adj2" fmla="val 50000"/>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1102788"/>
        <a:ext cx="115815" cy="112598"/>
      </dsp:txXfrm>
    </dsp:sp>
    <dsp:sp modelId="{DD0AFE5A-4838-48DF-9181-70A2B3B2F35A}">
      <dsp:nvSpPr>
        <dsp:cNvPr id="0" name=""/>
        <dsp:cNvSpPr/>
      </dsp:nvSpPr>
      <dsp:spPr>
        <a:xfrm>
          <a:off x="238433" y="1290452"/>
          <a:ext cx="3303598" cy="428945"/>
        </a:xfrm>
        <a:prstGeom prst="roundRect">
          <a:avLst>
            <a:gd name="adj" fmla="val 10000"/>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Find tables in the site</a:t>
          </a:r>
        </a:p>
      </dsp:txBody>
      <dsp:txXfrm>
        <a:off x="250996" y="1303015"/>
        <a:ext cx="3278472" cy="403819"/>
      </dsp:txXfrm>
    </dsp:sp>
    <dsp:sp modelId="{2C454519-C453-45A7-B791-997607C5FB47}">
      <dsp:nvSpPr>
        <dsp:cNvPr id="0" name=""/>
        <dsp:cNvSpPr/>
      </dsp:nvSpPr>
      <dsp:spPr>
        <a:xfrm rot="5400000">
          <a:off x="1809805" y="1730121"/>
          <a:ext cx="160854" cy="193025"/>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832325" y="1746206"/>
        <a:ext cx="115815" cy="112598"/>
      </dsp:txXfrm>
    </dsp:sp>
    <dsp:sp modelId="{202A9BD2-EBBB-4974-A8F1-887E35C5A854}">
      <dsp:nvSpPr>
        <dsp:cNvPr id="0" name=""/>
        <dsp:cNvSpPr/>
      </dsp:nvSpPr>
      <dsp:spPr>
        <a:xfrm>
          <a:off x="238433" y="1933870"/>
          <a:ext cx="3303598" cy="428945"/>
        </a:xfrm>
        <a:prstGeom prst="roundRect">
          <a:avLst>
            <a:gd name="adj" fmla="val 10000"/>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Extract column names from table header</a:t>
          </a:r>
        </a:p>
      </dsp:txBody>
      <dsp:txXfrm>
        <a:off x="250996" y="1946433"/>
        <a:ext cx="3278472" cy="403819"/>
      </dsp:txXfrm>
    </dsp:sp>
    <dsp:sp modelId="{478BDF77-7A35-4A18-84D5-E559809F1CB3}">
      <dsp:nvSpPr>
        <dsp:cNvPr id="0" name=""/>
        <dsp:cNvSpPr/>
      </dsp:nvSpPr>
      <dsp:spPr>
        <a:xfrm rot="5400000">
          <a:off x="1809805" y="2373538"/>
          <a:ext cx="160854" cy="193025"/>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2389623"/>
        <a:ext cx="115815" cy="112598"/>
      </dsp:txXfrm>
    </dsp:sp>
    <dsp:sp modelId="{C805C4F6-0EAA-46B0-BD36-BE5750218072}">
      <dsp:nvSpPr>
        <dsp:cNvPr id="0" name=""/>
        <dsp:cNvSpPr/>
      </dsp:nvSpPr>
      <dsp:spPr>
        <a:xfrm>
          <a:off x="238433" y="2577287"/>
          <a:ext cx="3303598" cy="428945"/>
        </a:xfrm>
        <a:prstGeom prst="roundRect">
          <a:avLst>
            <a:gd name="adj" fmla="val 10000"/>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Collect data from parsing tables</a:t>
          </a:r>
        </a:p>
      </dsp:txBody>
      <dsp:txXfrm>
        <a:off x="250996" y="2589850"/>
        <a:ext cx="3278472" cy="403819"/>
      </dsp:txXfrm>
    </dsp:sp>
    <dsp:sp modelId="{0EC5F877-2763-4856-8293-FC58781D7D8E}">
      <dsp:nvSpPr>
        <dsp:cNvPr id="0" name=""/>
        <dsp:cNvSpPr/>
      </dsp:nvSpPr>
      <dsp:spPr>
        <a:xfrm rot="5400000">
          <a:off x="1809805" y="3016956"/>
          <a:ext cx="160854" cy="193025"/>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3033041"/>
        <a:ext cx="115815" cy="112598"/>
      </dsp:txXfrm>
    </dsp:sp>
    <dsp:sp modelId="{DD87B885-18D9-470F-846B-85D64E2A6E6F}">
      <dsp:nvSpPr>
        <dsp:cNvPr id="0" name=""/>
        <dsp:cNvSpPr/>
      </dsp:nvSpPr>
      <dsp:spPr>
        <a:xfrm>
          <a:off x="238433" y="3220705"/>
          <a:ext cx="3303598" cy="428945"/>
        </a:xfrm>
        <a:prstGeom prst="roundRect">
          <a:avLst>
            <a:gd name="adj" fmla="val 10000"/>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Create dictionary from the data</a:t>
          </a:r>
        </a:p>
      </dsp:txBody>
      <dsp:txXfrm>
        <a:off x="250996" y="3233268"/>
        <a:ext cx="3278472" cy="403819"/>
      </dsp:txXfrm>
    </dsp:sp>
    <dsp:sp modelId="{0B066AE5-C3FC-4B12-AF26-32E7C7D6D287}">
      <dsp:nvSpPr>
        <dsp:cNvPr id="0" name=""/>
        <dsp:cNvSpPr/>
      </dsp:nvSpPr>
      <dsp:spPr>
        <a:xfrm rot="5400000">
          <a:off x="1809805" y="3660374"/>
          <a:ext cx="160854" cy="193025"/>
        </a:xfrm>
        <a:prstGeom prst="rightArrow">
          <a:avLst>
            <a:gd name="adj1" fmla="val 60000"/>
            <a:gd name="adj2" fmla="val 50000"/>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3676459"/>
        <a:ext cx="115815" cy="112598"/>
      </dsp:txXfrm>
    </dsp:sp>
    <dsp:sp modelId="{E5A84E17-4700-418C-A141-095050D8B2C7}">
      <dsp:nvSpPr>
        <dsp:cNvPr id="0" name=""/>
        <dsp:cNvSpPr/>
      </dsp:nvSpPr>
      <dsp:spPr>
        <a:xfrm>
          <a:off x="238433" y="3864123"/>
          <a:ext cx="3303598" cy="428945"/>
        </a:xfrm>
        <a:prstGeom prst="roundRect">
          <a:avLst>
            <a:gd name="adj" fmla="val 10000"/>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Create </a:t>
          </a:r>
          <a:r>
            <a:rPr lang="en-US" sz="1200" kern="1200" dirty="0" err="1">
              <a:latin typeface="Abadi" panose="020B0604020104020204" pitchFamily="34" charset="0"/>
            </a:rPr>
            <a:t>dataframe</a:t>
          </a:r>
          <a:r>
            <a:rPr lang="en-US" sz="1200" kern="1200" dirty="0">
              <a:latin typeface="Abadi" panose="020B0604020104020204" pitchFamily="34" charset="0"/>
            </a:rPr>
            <a:t> from dictionary</a:t>
          </a:r>
        </a:p>
      </dsp:txBody>
      <dsp:txXfrm>
        <a:off x="250996" y="3876686"/>
        <a:ext cx="3278472" cy="403819"/>
      </dsp:txXfrm>
    </dsp:sp>
    <dsp:sp modelId="{ACAE274B-6362-4A79-8EF8-7B4D5696F5E3}">
      <dsp:nvSpPr>
        <dsp:cNvPr id="0" name=""/>
        <dsp:cNvSpPr/>
      </dsp:nvSpPr>
      <dsp:spPr>
        <a:xfrm rot="5400000">
          <a:off x="1809805" y="4303791"/>
          <a:ext cx="160854" cy="193025"/>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badi" panose="020B0604020104020204" pitchFamily="34" charset="0"/>
          </a:endParaRPr>
        </a:p>
      </dsp:txBody>
      <dsp:txXfrm rot="-5400000">
        <a:off x="1832325" y="4319876"/>
        <a:ext cx="115815" cy="112598"/>
      </dsp:txXfrm>
    </dsp:sp>
    <dsp:sp modelId="{1976B116-71B6-4F96-9E2C-900B8B723A13}">
      <dsp:nvSpPr>
        <dsp:cNvPr id="0" name=""/>
        <dsp:cNvSpPr/>
      </dsp:nvSpPr>
      <dsp:spPr>
        <a:xfrm>
          <a:off x="238433" y="4507540"/>
          <a:ext cx="3303598" cy="428945"/>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Export </a:t>
          </a:r>
          <a:r>
            <a:rPr lang="en-US" sz="1200" kern="1200" dirty="0" err="1">
              <a:latin typeface="Abadi" panose="020B0604020104020204" pitchFamily="34" charset="0"/>
            </a:rPr>
            <a:t>dataframe</a:t>
          </a:r>
          <a:r>
            <a:rPr lang="en-US" sz="1200" kern="1200" dirty="0">
              <a:latin typeface="Abadi" panose="020B0604020104020204" pitchFamily="34" charset="0"/>
            </a:rPr>
            <a:t> to csv file</a:t>
          </a:r>
        </a:p>
      </dsp:txBody>
      <dsp:txXfrm>
        <a:off x="250996" y="4520103"/>
        <a:ext cx="3278472" cy="403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717F-5CB6-42B3-A353-CE1188F8FB8E}">
      <dsp:nvSpPr>
        <dsp:cNvPr id="0" name=""/>
        <dsp:cNvSpPr/>
      </dsp:nvSpPr>
      <dsp:spPr>
        <a:xfrm>
          <a:off x="1246" y="157415"/>
          <a:ext cx="1566190" cy="6048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Load</a:t>
          </a:r>
        </a:p>
      </dsp:txBody>
      <dsp:txXfrm>
        <a:off x="1246" y="157415"/>
        <a:ext cx="1566190" cy="403200"/>
      </dsp:txXfrm>
    </dsp:sp>
    <dsp:sp modelId="{EA2FCFC3-462B-4128-B80F-06989C625AEE}">
      <dsp:nvSpPr>
        <dsp:cNvPr id="0" name=""/>
        <dsp:cNvSpPr/>
      </dsp:nvSpPr>
      <dsp:spPr>
        <a:xfrm>
          <a:off x="322032" y="560615"/>
          <a:ext cx="1566190" cy="12584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Use pandas and </a:t>
          </a:r>
          <a:r>
            <a:rPr lang="en-US" sz="1400" kern="1200" dirty="0" err="1"/>
            <a:t>numpy</a:t>
          </a:r>
          <a:r>
            <a:rPr lang="en-US" sz="1400" kern="1200" dirty="0"/>
            <a:t> to load and create array</a:t>
          </a:r>
        </a:p>
      </dsp:txBody>
      <dsp:txXfrm>
        <a:off x="358890" y="597473"/>
        <a:ext cx="1492474" cy="1184708"/>
      </dsp:txXfrm>
    </dsp:sp>
    <dsp:sp modelId="{EDABC367-00B6-4302-914C-C48F4089E710}">
      <dsp:nvSpPr>
        <dsp:cNvPr id="0" name=""/>
        <dsp:cNvSpPr/>
      </dsp:nvSpPr>
      <dsp:spPr>
        <a:xfrm>
          <a:off x="1804866" y="164047"/>
          <a:ext cx="503349" cy="389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04866" y="242034"/>
        <a:ext cx="386368" cy="233962"/>
      </dsp:txXfrm>
    </dsp:sp>
    <dsp:sp modelId="{EA4C3CBF-6289-493A-A68A-DC5B95B4A2D2}">
      <dsp:nvSpPr>
        <dsp:cNvPr id="0" name=""/>
        <dsp:cNvSpPr/>
      </dsp:nvSpPr>
      <dsp:spPr>
        <a:xfrm>
          <a:off x="2517152" y="157415"/>
          <a:ext cx="1566190" cy="604800"/>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Standardize</a:t>
          </a:r>
        </a:p>
      </dsp:txBody>
      <dsp:txXfrm>
        <a:off x="2517152" y="157415"/>
        <a:ext cx="1566190" cy="403200"/>
      </dsp:txXfrm>
    </dsp:sp>
    <dsp:sp modelId="{B9F732FB-5AE9-4E19-800E-459E2252FD8C}">
      <dsp:nvSpPr>
        <dsp:cNvPr id="0" name=""/>
        <dsp:cNvSpPr/>
      </dsp:nvSpPr>
      <dsp:spPr>
        <a:xfrm>
          <a:off x="2837938" y="560615"/>
          <a:ext cx="1566190" cy="12584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Clean, transform, and fit data</a:t>
          </a:r>
        </a:p>
      </dsp:txBody>
      <dsp:txXfrm>
        <a:off x="2874796" y="597473"/>
        <a:ext cx="1492474" cy="1184708"/>
      </dsp:txXfrm>
    </dsp:sp>
    <dsp:sp modelId="{B7B577D8-3442-4BA0-81CA-F41653081F88}">
      <dsp:nvSpPr>
        <dsp:cNvPr id="0" name=""/>
        <dsp:cNvSpPr/>
      </dsp:nvSpPr>
      <dsp:spPr>
        <a:xfrm>
          <a:off x="4320772" y="164047"/>
          <a:ext cx="503349" cy="389936"/>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20772" y="242034"/>
        <a:ext cx="386368" cy="233962"/>
      </dsp:txXfrm>
    </dsp:sp>
    <dsp:sp modelId="{6102443E-927C-41F2-A199-376E3B8724E6}">
      <dsp:nvSpPr>
        <dsp:cNvPr id="0" name=""/>
        <dsp:cNvSpPr/>
      </dsp:nvSpPr>
      <dsp:spPr>
        <a:xfrm>
          <a:off x="5033059" y="157415"/>
          <a:ext cx="1566190" cy="604800"/>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Split</a:t>
          </a:r>
        </a:p>
      </dsp:txBody>
      <dsp:txXfrm>
        <a:off x="5033059" y="157415"/>
        <a:ext cx="1566190" cy="403200"/>
      </dsp:txXfrm>
    </dsp:sp>
    <dsp:sp modelId="{DF4DFA0D-0D90-46EE-9F7E-A1AF7C890839}">
      <dsp:nvSpPr>
        <dsp:cNvPr id="0" name=""/>
        <dsp:cNvSpPr/>
      </dsp:nvSpPr>
      <dsp:spPr>
        <a:xfrm>
          <a:off x="5353845" y="560615"/>
          <a:ext cx="1566190" cy="12584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Use </a:t>
          </a:r>
          <a:r>
            <a:rPr lang="en-US" sz="1400" kern="1200" dirty="0" err="1"/>
            <a:t>train_test_split</a:t>
          </a:r>
          <a:r>
            <a:rPr lang="en-US" sz="1400" kern="1200" dirty="0"/>
            <a:t> to create training and testing data</a:t>
          </a:r>
        </a:p>
      </dsp:txBody>
      <dsp:txXfrm>
        <a:off x="5390703" y="597473"/>
        <a:ext cx="1492474" cy="1184708"/>
      </dsp:txXfrm>
    </dsp:sp>
    <dsp:sp modelId="{6928B151-15D9-43CA-ACAA-BDD5FAFFF58A}">
      <dsp:nvSpPr>
        <dsp:cNvPr id="0" name=""/>
        <dsp:cNvSpPr/>
      </dsp:nvSpPr>
      <dsp:spPr>
        <a:xfrm>
          <a:off x="6836679" y="164047"/>
          <a:ext cx="503349" cy="38993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36679" y="242034"/>
        <a:ext cx="386368" cy="233962"/>
      </dsp:txXfrm>
    </dsp:sp>
    <dsp:sp modelId="{5F4C1B1E-E4DA-407E-BE7E-265C6B0653D4}">
      <dsp:nvSpPr>
        <dsp:cNvPr id="0" name=""/>
        <dsp:cNvSpPr/>
      </dsp:nvSpPr>
      <dsp:spPr>
        <a:xfrm>
          <a:off x="7548965" y="157415"/>
          <a:ext cx="1566190" cy="6048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Create ML Models</a:t>
          </a:r>
        </a:p>
      </dsp:txBody>
      <dsp:txXfrm>
        <a:off x="7548965" y="157415"/>
        <a:ext cx="1566190" cy="403200"/>
      </dsp:txXfrm>
    </dsp:sp>
    <dsp:sp modelId="{D12741D9-60F2-42E1-BC9B-C3344AAAD1D9}">
      <dsp:nvSpPr>
        <dsp:cNvPr id="0" name=""/>
        <dsp:cNvSpPr/>
      </dsp:nvSpPr>
      <dsp:spPr>
        <a:xfrm>
          <a:off x="7869751" y="560615"/>
          <a:ext cx="1566190" cy="12584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C717F-5CB6-42B3-A353-CE1188F8FB8E}">
      <dsp:nvSpPr>
        <dsp:cNvPr id="0" name=""/>
        <dsp:cNvSpPr/>
      </dsp:nvSpPr>
      <dsp:spPr>
        <a:xfrm>
          <a:off x="3455" y="110561"/>
          <a:ext cx="1571236" cy="6048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a:t>Accuracy Test</a:t>
          </a:r>
          <a:endParaRPr lang="en-US" sz="1400" kern="1200" dirty="0"/>
        </a:p>
      </dsp:txBody>
      <dsp:txXfrm>
        <a:off x="3455" y="110561"/>
        <a:ext cx="1571236" cy="403200"/>
      </dsp:txXfrm>
    </dsp:sp>
    <dsp:sp modelId="{EA2FCFC3-462B-4128-B80F-06989C625AEE}">
      <dsp:nvSpPr>
        <dsp:cNvPr id="0" name=""/>
        <dsp:cNvSpPr/>
      </dsp:nvSpPr>
      <dsp:spPr>
        <a:xfrm>
          <a:off x="325275" y="513761"/>
          <a:ext cx="1571236" cy="125685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Use .score() on all models to calculate accuracy</a:t>
          </a:r>
        </a:p>
      </dsp:txBody>
      <dsp:txXfrm>
        <a:off x="362087" y="550573"/>
        <a:ext cx="1497612" cy="1183226"/>
      </dsp:txXfrm>
    </dsp:sp>
    <dsp:sp modelId="{EDABC367-00B6-4302-914C-C48F4089E710}">
      <dsp:nvSpPr>
        <dsp:cNvPr id="0" name=""/>
        <dsp:cNvSpPr/>
      </dsp:nvSpPr>
      <dsp:spPr>
        <a:xfrm>
          <a:off x="1812885" y="116565"/>
          <a:ext cx="504970" cy="39119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12885" y="194803"/>
        <a:ext cx="387612" cy="234716"/>
      </dsp:txXfrm>
    </dsp:sp>
    <dsp:sp modelId="{17461180-2C91-4339-93D4-48AE80E0344C}">
      <dsp:nvSpPr>
        <dsp:cNvPr id="0" name=""/>
        <dsp:cNvSpPr/>
      </dsp:nvSpPr>
      <dsp:spPr>
        <a:xfrm>
          <a:off x="2527467" y="110561"/>
          <a:ext cx="1571236" cy="60480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Confusion Matrix</a:t>
          </a:r>
        </a:p>
      </dsp:txBody>
      <dsp:txXfrm>
        <a:off x="2527467" y="110561"/>
        <a:ext cx="1571236" cy="403200"/>
      </dsp:txXfrm>
    </dsp:sp>
    <dsp:sp modelId="{4008C6D6-7315-42A4-B78C-3886E48CB1F3}">
      <dsp:nvSpPr>
        <dsp:cNvPr id="0" name=""/>
        <dsp:cNvSpPr/>
      </dsp:nvSpPr>
      <dsp:spPr>
        <a:xfrm>
          <a:off x="2849286" y="513761"/>
          <a:ext cx="1571236" cy="125685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confusion matrix on all models</a:t>
          </a:r>
        </a:p>
      </dsp:txBody>
      <dsp:txXfrm>
        <a:off x="2886098" y="550573"/>
        <a:ext cx="1497612" cy="1183226"/>
      </dsp:txXfrm>
    </dsp:sp>
    <dsp:sp modelId="{D8F2ED36-F84E-42A2-B8F9-BB4A5D25842D}">
      <dsp:nvSpPr>
        <dsp:cNvPr id="0" name=""/>
        <dsp:cNvSpPr/>
      </dsp:nvSpPr>
      <dsp:spPr>
        <a:xfrm>
          <a:off x="4336897" y="116565"/>
          <a:ext cx="504970" cy="39119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36897" y="194803"/>
        <a:ext cx="387612" cy="234716"/>
      </dsp:txXfrm>
    </dsp:sp>
    <dsp:sp modelId="{3761F2D3-C0A4-4B5E-8358-62AA5B359F1D}">
      <dsp:nvSpPr>
        <dsp:cNvPr id="0" name=""/>
        <dsp:cNvSpPr/>
      </dsp:nvSpPr>
      <dsp:spPr>
        <a:xfrm>
          <a:off x="5051478" y="110561"/>
          <a:ext cx="1571236" cy="6048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Find Best Model	</a:t>
          </a:r>
        </a:p>
      </dsp:txBody>
      <dsp:txXfrm>
        <a:off x="5051478" y="110561"/>
        <a:ext cx="1571236" cy="403200"/>
      </dsp:txXfrm>
    </dsp:sp>
    <dsp:sp modelId="{34C49293-2F42-459A-B406-BD39CBF55D97}">
      <dsp:nvSpPr>
        <dsp:cNvPr id="0" name=""/>
        <dsp:cNvSpPr/>
      </dsp:nvSpPr>
      <dsp:spPr>
        <a:xfrm>
          <a:off x="5373297" y="513761"/>
          <a:ext cx="1571236" cy="125685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Use </a:t>
          </a:r>
          <a:r>
            <a:rPr lang="en-US" sz="1400" kern="1200" dirty="0" err="1"/>
            <a:t>Jaccard_Score</a:t>
          </a:r>
          <a:r>
            <a:rPr lang="en-US" sz="1400" kern="1200" dirty="0"/>
            <a:t>, F1_Score, and accuracy to find the best model</a:t>
          </a:r>
        </a:p>
      </dsp:txBody>
      <dsp:txXfrm>
        <a:off x="5410109" y="550573"/>
        <a:ext cx="1497612" cy="11832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F6BAA-8320-4C84-9DA7-6233730DF6F7}"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69C9E-AF8F-4A61-B3E5-A235BA9CD952}" type="slidenum">
              <a:rPr lang="en-US" smtClean="0"/>
              <a:t>‹#›</a:t>
            </a:fld>
            <a:endParaRPr lang="en-US"/>
          </a:p>
        </p:txBody>
      </p:sp>
    </p:spTree>
    <p:extLst>
      <p:ext uri="{BB962C8B-B14F-4D97-AF65-F5344CB8AC3E}">
        <p14:creationId xmlns:p14="http://schemas.microsoft.com/office/powerpoint/2010/main" val="1958986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9C9E-AF8F-4A61-B3E5-A235BA9CD952}" type="slidenum">
              <a:rPr lang="en-US" smtClean="0"/>
              <a:t>2</a:t>
            </a:fld>
            <a:endParaRPr lang="en-US"/>
          </a:p>
        </p:txBody>
      </p:sp>
    </p:spTree>
    <p:extLst>
      <p:ext uri="{BB962C8B-B14F-4D97-AF65-F5344CB8AC3E}">
        <p14:creationId xmlns:p14="http://schemas.microsoft.com/office/powerpoint/2010/main" val="2380543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8CA0-B82C-826B-61FF-8033231ED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2B129C-2E66-3FD6-E1F1-EBF363A20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2FC88A-F4D8-A27B-EB42-E106C3ACA86F}"/>
              </a:ext>
            </a:extLst>
          </p:cNvPr>
          <p:cNvSpPr>
            <a:spLocks noGrp="1"/>
          </p:cNvSpPr>
          <p:nvPr>
            <p:ph type="dt" sz="half" idx="10"/>
          </p:nvPr>
        </p:nvSpPr>
        <p:spPr/>
        <p:txBody>
          <a:bodyPr/>
          <a:lstStyle/>
          <a:p>
            <a:fld id="{6126571B-68EE-4769-A8C8-93D96136A113}" type="datetime1">
              <a:rPr lang="en-US" smtClean="0"/>
              <a:t>5/2/2023</a:t>
            </a:fld>
            <a:endParaRPr lang="en-US"/>
          </a:p>
        </p:txBody>
      </p:sp>
      <p:sp>
        <p:nvSpPr>
          <p:cNvPr id="5" name="Footer Placeholder 4">
            <a:extLst>
              <a:ext uri="{FF2B5EF4-FFF2-40B4-BE49-F238E27FC236}">
                <a16:creationId xmlns:a16="http://schemas.microsoft.com/office/drawing/2014/main" id="{E79873B0-8D3E-2834-E2E0-5AD87E44F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D48D9-72AC-00BC-0922-8E22B547CB9C}"/>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3881324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77FF-5523-92EE-FEA0-64DB61BECD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7D44-49A1-0464-311F-027DFABBFE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96AFF-1CFA-6A21-83B2-08FD65BD0AE4}"/>
              </a:ext>
            </a:extLst>
          </p:cNvPr>
          <p:cNvSpPr>
            <a:spLocks noGrp="1"/>
          </p:cNvSpPr>
          <p:nvPr>
            <p:ph type="dt" sz="half" idx="10"/>
          </p:nvPr>
        </p:nvSpPr>
        <p:spPr/>
        <p:txBody>
          <a:bodyPr/>
          <a:lstStyle/>
          <a:p>
            <a:fld id="{F8B4E99B-12BC-43C8-92EF-C8092044B33F}" type="datetime1">
              <a:rPr lang="en-US" smtClean="0"/>
              <a:t>5/2/2023</a:t>
            </a:fld>
            <a:endParaRPr lang="en-US"/>
          </a:p>
        </p:txBody>
      </p:sp>
      <p:sp>
        <p:nvSpPr>
          <p:cNvPr id="5" name="Footer Placeholder 4">
            <a:extLst>
              <a:ext uri="{FF2B5EF4-FFF2-40B4-BE49-F238E27FC236}">
                <a16:creationId xmlns:a16="http://schemas.microsoft.com/office/drawing/2014/main" id="{4375FCD2-2C93-F0F4-BB6E-8585CFDCB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C5D26-97F5-7A58-C077-BAC7775EFB3A}"/>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339428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76911-D797-EB9B-73E6-8327E5291A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451C07-3552-75C8-AD40-FDA075E8E6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7BF60-1A08-E2F1-3605-EB2D7421D987}"/>
              </a:ext>
            </a:extLst>
          </p:cNvPr>
          <p:cNvSpPr>
            <a:spLocks noGrp="1"/>
          </p:cNvSpPr>
          <p:nvPr>
            <p:ph type="dt" sz="half" idx="10"/>
          </p:nvPr>
        </p:nvSpPr>
        <p:spPr/>
        <p:txBody>
          <a:bodyPr/>
          <a:lstStyle/>
          <a:p>
            <a:fld id="{0ADE6E79-6E40-4BF3-8AC5-5439AF0B6BCD}" type="datetime1">
              <a:rPr lang="en-US" smtClean="0"/>
              <a:t>5/2/2023</a:t>
            </a:fld>
            <a:endParaRPr lang="en-US"/>
          </a:p>
        </p:txBody>
      </p:sp>
      <p:sp>
        <p:nvSpPr>
          <p:cNvPr id="5" name="Footer Placeholder 4">
            <a:extLst>
              <a:ext uri="{FF2B5EF4-FFF2-40B4-BE49-F238E27FC236}">
                <a16:creationId xmlns:a16="http://schemas.microsoft.com/office/drawing/2014/main" id="{19FED887-2D3E-E51E-184E-AD4B217DB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D2031-C81F-6457-DAD7-CFF1A04FE107}"/>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3603147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4022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C780-C9D5-7252-BC6C-BA6D4F3AB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E5AB1-6941-E993-A204-299E44C796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F55BA-C876-4672-172A-3FC128463A95}"/>
              </a:ext>
            </a:extLst>
          </p:cNvPr>
          <p:cNvSpPr>
            <a:spLocks noGrp="1"/>
          </p:cNvSpPr>
          <p:nvPr>
            <p:ph type="dt" sz="half" idx="10"/>
          </p:nvPr>
        </p:nvSpPr>
        <p:spPr/>
        <p:txBody>
          <a:bodyPr/>
          <a:lstStyle/>
          <a:p>
            <a:fld id="{C8F7A603-AEA9-4480-954A-73C6ED35E182}" type="datetime1">
              <a:rPr lang="en-US" smtClean="0"/>
              <a:t>5/2/2023</a:t>
            </a:fld>
            <a:endParaRPr lang="en-US"/>
          </a:p>
        </p:txBody>
      </p:sp>
      <p:sp>
        <p:nvSpPr>
          <p:cNvPr id="5" name="Footer Placeholder 4">
            <a:extLst>
              <a:ext uri="{FF2B5EF4-FFF2-40B4-BE49-F238E27FC236}">
                <a16:creationId xmlns:a16="http://schemas.microsoft.com/office/drawing/2014/main" id="{6CC4BA25-A99C-F534-3EAA-4202338EC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A667F-878F-D98C-792C-383B94CA2502}"/>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3074350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03CE-CC9E-6932-897E-25457EDEC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29E919-3B51-E406-3E1D-A2695FD9E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23D68A-E4D0-4286-FD69-769C0D45911D}"/>
              </a:ext>
            </a:extLst>
          </p:cNvPr>
          <p:cNvSpPr>
            <a:spLocks noGrp="1"/>
          </p:cNvSpPr>
          <p:nvPr>
            <p:ph type="dt" sz="half" idx="10"/>
          </p:nvPr>
        </p:nvSpPr>
        <p:spPr/>
        <p:txBody>
          <a:bodyPr/>
          <a:lstStyle/>
          <a:p>
            <a:fld id="{AA57AA5B-1B10-4B27-9003-53EDFCF2500B}" type="datetime1">
              <a:rPr lang="en-US" smtClean="0"/>
              <a:t>5/2/2023</a:t>
            </a:fld>
            <a:endParaRPr lang="en-US"/>
          </a:p>
        </p:txBody>
      </p:sp>
      <p:sp>
        <p:nvSpPr>
          <p:cNvPr id="5" name="Footer Placeholder 4">
            <a:extLst>
              <a:ext uri="{FF2B5EF4-FFF2-40B4-BE49-F238E27FC236}">
                <a16:creationId xmlns:a16="http://schemas.microsoft.com/office/drawing/2014/main" id="{14B7F3E4-DBD8-EC15-6843-89C19C6BB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4279F-7831-AE12-571A-F3BEEB9C6580}"/>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61300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B3D1-424F-6143-D31D-F2823670D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47189-0319-BFF3-00ED-CC491BC37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3536E0-04BA-33C1-E5E5-EA2DC3F775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718B61-B44E-CC8B-447F-77D4AFAF9AED}"/>
              </a:ext>
            </a:extLst>
          </p:cNvPr>
          <p:cNvSpPr>
            <a:spLocks noGrp="1"/>
          </p:cNvSpPr>
          <p:nvPr>
            <p:ph type="dt" sz="half" idx="10"/>
          </p:nvPr>
        </p:nvSpPr>
        <p:spPr/>
        <p:txBody>
          <a:bodyPr/>
          <a:lstStyle/>
          <a:p>
            <a:fld id="{7C98A1CF-1DED-4B29-AC06-B4F336837B15}" type="datetime1">
              <a:rPr lang="en-US" smtClean="0"/>
              <a:t>5/2/2023</a:t>
            </a:fld>
            <a:endParaRPr lang="en-US"/>
          </a:p>
        </p:txBody>
      </p:sp>
      <p:sp>
        <p:nvSpPr>
          <p:cNvPr id="6" name="Footer Placeholder 5">
            <a:extLst>
              <a:ext uri="{FF2B5EF4-FFF2-40B4-BE49-F238E27FC236}">
                <a16:creationId xmlns:a16="http://schemas.microsoft.com/office/drawing/2014/main" id="{4A3C1C11-DA76-83B8-40A0-601E6C31E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CC6129-CD24-4895-EAC3-9A4FC2830E5F}"/>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129917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3D9C-CBFD-6CA7-9010-CC8EF3CC9C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5D0513-091B-D47E-31CC-25C5AF7106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CC685-7B46-76CA-9155-EE8EB1B55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803975-B251-D78A-80F5-7C94729FF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DEAE-21A7-0304-855B-DB4EAF37ED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907AA4-CAB8-4909-EF75-0862E5E949A3}"/>
              </a:ext>
            </a:extLst>
          </p:cNvPr>
          <p:cNvSpPr>
            <a:spLocks noGrp="1"/>
          </p:cNvSpPr>
          <p:nvPr>
            <p:ph type="dt" sz="half" idx="10"/>
          </p:nvPr>
        </p:nvSpPr>
        <p:spPr/>
        <p:txBody>
          <a:bodyPr/>
          <a:lstStyle/>
          <a:p>
            <a:fld id="{1431CD4F-E676-43F1-B97B-76E997C2098D}" type="datetime1">
              <a:rPr lang="en-US" smtClean="0"/>
              <a:t>5/2/2023</a:t>
            </a:fld>
            <a:endParaRPr lang="en-US"/>
          </a:p>
        </p:txBody>
      </p:sp>
      <p:sp>
        <p:nvSpPr>
          <p:cNvPr id="8" name="Footer Placeholder 7">
            <a:extLst>
              <a:ext uri="{FF2B5EF4-FFF2-40B4-BE49-F238E27FC236}">
                <a16:creationId xmlns:a16="http://schemas.microsoft.com/office/drawing/2014/main" id="{3F55A934-7BEB-C98E-4711-7ECD15A029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0080C1-813B-2CF7-F155-5EB6988150A6}"/>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207822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14F9-4D79-A828-0B94-B448107219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167943-5D6F-F9A1-BA18-38ED78B5F51C}"/>
              </a:ext>
            </a:extLst>
          </p:cNvPr>
          <p:cNvSpPr>
            <a:spLocks noGrp="1"/>
          </p:cNvSpPr>
          <p:nvPr>
            <p:ph type="dt" sz="half" idx="10"/>
          </p:nvPr>
        </p:nvSpPr>
        <p:spPr/>
        <p:txBody>
          <a:bodyPr/>
          <a:lstStyle/>
          <a:p>
            <a:fld id="{C7129DBA-C4B1-480A-9879-BB397D68BE65}" type="datetime1">
              <a:rPr lang="en-US" smtClean="0"/>
              <a:t>5/2/2023</a:t>
            </a:fld>
            <a:endParaRPr lang="en-US"/>
          </a:p>
        </p:txBody>
      </p:sp>
      <p:sp>
        <p:nvSpPr>
          <p:cNvPr id="4" name="Footer Placeholder 3">
            <a:extLst>
              <a:ext uri="{FF2B5EF4-FFF2-40B4-BE49-F238E27FC236}">
                <a16:creationId xmlns:a16="http://schemas.microsoft.com/office/drawing/2014/main" id="{CBB6D9F2-295F-7730-CBB8-59893F527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3F4CF0-233D-0EEC-9FAB-A46AE0893FA5}"/>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167053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DFFF3-FADD-5B6C-1681-9A2129643F1C}"/>
              </a:ext>
            </a:extLst>
          </p:cNvPr>
          <p:cNvSpPr>
            <a:spLocks noGrp="1"/>
          </p:cNvSpPr>
          <p:nvPr>
            <p:ph type="dt" sz="half" idx="10"/>
          </p:nvPr>
        </p:nvSpPr>
        <p:spPr/>
        <p:txBody>
          <a:bodyPr/>
          <a:lstStyle/>
          <a:p>
            <a:fld id="{8DE6167B-BCAA-4041-9982-DE59C20D8762}" type="datetime1">
              <a:rPr lang="en-US" smtClean="0"/>
              <a:t>5/2/2023</a:t>
            </a:fld>
            <a:endParaRPr lang="en-US"/>
          </a:p>
        </p:txBody>
      </p:sp>
      <p:sp>
        <p:nvSpPr>
          <p:cNvPr id="3" name="Footer Placeholder 2">
            <a:extLst>
              <a:ext uri="{FF2B5EF4-FFF2-40B4-BE49-F238E27FC236}">
                <a16:creationId xmlns:a16="http://schemas.microsoft.com/office/drawing/2014/main" id="{E4147E00-9F29-AEDD-3CE9-84AB0D833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40A51-51B8-69E1-21E2-D92C658F06D2}"/>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67585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AFF3-414F-D69C-CD74-3D431EEDAC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189A37-FB94-291F-A1DE-A99552399B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FCAA5A-2CD0-CAD3-BD3A-5C81B7DA6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A0A8D-DAD5-17D5-8592-849128C90582}"/>
              </a:ext>
            </a:extLst>
          </p:cNvPr>
          <p:cNvSpPr>
            <a:spLocks noGrp="1"/>
          </p:cNvSpPr>
          <p:nvPr>
            <p:ph type="dt" sz="half" idx="10"/>
          </p:nvPr>
        </p:nvSpPr>
        <p:spPr/>
        <p:txBody>
          <a:bodyPr/>
          <a:lstStyle/>
          <a:p>
            <a:fld id="{A0DAC48D-FD30-4AEA-8FAA-0D11548A06EA}" type="datetime1">
              <a:rPr lang="en-US" smtClean="0"/>
              <a:t>5/2/2023</a:t>
            </a:fld>
            <a:endParaRPr lang="en-US"/>
          </a:p>
        </p:txBody>
      </p:sp>
      <p:sp>
        <p:nvSpPr>
          <p:cNvPr id="6" name="Footer Placeholder 5">
            <a:extLst>
              <a:ext uri="{FF2B5EF4-FFF2-40B4-BE49-F238E27FC236}">
                <a16:creationId xmlns:a16="http://schemas.microsoft.com/office/drawing/2014/main" id="{B7634942-1057-C6B4-3542-645F54864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334A7-14B6-5C71-9A62-99FD90CC91EC}"/>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1451683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CE61-8577-047C-C2CE-9BF446F78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28485A-8DDD-2C7C-3939-DF4CAB661F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35F237-929E-1979-3538-D4A887035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52FFBB-BAF5-CF96-9542-7A24044884FF}"/>
              </a:ext>
            </a:extLst>
          </p:cNvPr>
          <p:cNvSpPr>
            <a:spLocks noGrp="1"/>
          </p:cNvSpPr>
          <p:nvPr>
            <p:ph type="dt" sz="half" idx="10"/>
          </p:nvPr>
        </p:nvSpPr>
        <p:spPr/>
        <p:txBody>
          <a:bodyPr/>
          <a:lstStyle/>
          <a:p>
            <a:fld id="{E6FE78A1-9ABB-4329-BABB-47B6A39D081F}" type="datetime1">
              <a:rPr lang="en-US" smtClean="0"/>
              <a:t>5/2/2023</a:t>
            </a:fld>
            <a:endParaRPr lang="en-US"/>
          </a:p>
        </p:txBody>
      </p:sp>
      <p:sp>
        <p:nvSpPr>
          <p:cNvPr id="6" name="Footer Placeholder 5">
            <a:extLst>
              <a:ext uri="{FF2B5EF4-FFF2-40B4-BE49-F238E27FC236}">
                <a16:creationId xmlns:a16="http://schemas.microsoft.com/office/drawing/2014/main" id="{CB9FBA61-B9A4-8952-7782-BE5BDD500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0D081-A573-9F1F-7CFE-B790391A85AB}"/>
              </a:ext>
            </a:extLst>
          </p:cNvPr>
          <p:cNvSpPr>
            <a:spLocks noGrp="1"/>
          </p:cNvSpPr>
          <p:nvPr>
            <p:ph type="sldNum" sz="quarter" idx="12"/>
          </p:nvPr>
        </p:nvSpPr>
        <p:spPr/>
        <p:txBody>
          <a:bodyPr/>
          <a:lstStyle/>
          <a:p>
            <a:fld id="{8360A3FE-047E-4188-A318-A624E51E95A9}" type="slidenum">
              <a:rPr lang="en-US" smtClean="0"/>
              <a:t>‹#›</a:t>
            </a:fld>
            <a:endParaRPr lang="en-US"/>
          </a:p>
        </p:txBody>
      </p:sp>
    </p:spTree>
    <p:extLst>
      <p:ext uri="{BB962C8B-B14F-4D97-AF65-F5344CB8AC3E}">
        <p14:creationId xmlns:p14="http://schemas.microsoft.com/office/powerpoint/2010/main" val="1865393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EAF076-03C1-AE30-8FC6-70BC5E1991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D5B5FE-3DD7-A0A6-4385-A68BC922C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4C20D-E5CC-F5EE-C4D3-E6EA289314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409AB-05F6-43AD-8F1C-DCF31400DB48}" type="datetime1">
              <a:rPr lang="en-US" smtClean="0"/>
              <a:t>5/2/2023</a:t>
            </a:fld>
            <a:endParaRPr lang="en-US"/>
          </a:p>
        </p:txBody>
      </p:sp>
      <p:sp>
        <p:nvSpPr>
          <p:cNvPr id="5" name="Footer Placeholder 4">
            <a:extLst>
              <a:ext uri="{FF2B5EF4-FFF2-40B4-BE49-F238E27FC236}">
                <a16:creationId xmlns:a16="http://schemas.microsoft.com/office/drawing/2014/main" id="{97CECC9C-DCEF-D963-4C19-1C9B6A4B6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9941AB-5F7C-F961-A683-51376607DA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0A3FE-047E-4188-A318-A624E51E95A9}" type="slidenum">
              <a:rPr lang="en-US" smtClean="0"/>
              <a:t>‹#›</a:t>
            </a:fld>
            <a:endParaRPr lang="en-US"/>
          </a:p>
        </p:txBody>
      </p:sp>
    </p:spTree>
    <p:extLst>
      <p:ext uri="{BB962C8B-B14F-4D97-AF65-F5344CB8AC3E}">
        <p14:creationId xmlns:p14="http://schemas.microsoft.com/office/powerpoint/2010/main" val="3234666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github.com/hermanpt/IBM_Space_X_Case_Study/blob/main/4%20IBM%20SpaceX%20Final%20EDA%20with%20Data%20Visualization.ipynb"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universetoday.com/141628/nasa-has-cleared-crew-dragon-to-fly-demo-1-launches-on-march-2/" TargetMode="External"/><Relationship Id="rId5" Type="http://schemas.openxmlformats.org/officeDocument/2006/relationships/image" Target="../media/image15.jpg"/><Relationship Id="rId4" Type="http://schemas.openxmlformats.org/officeDocument/2006/relationships/hyperlink" Target="https://github.com/hermanpt/IBM_Space_X_Case_Study/blob/main/3%20IBM%20SpaceX%20Final%20EDA%20and%20SQL.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hermanpt/IBM_Space_X_Case_Study/blob/main/5%20IBM%20SpaceX%20Visual%20Analytics%20With%20Folium.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www.pexels.com/photo/aerospace-engineering-exploration-launch-34521/" TargetMode="External"/><Relationship Id="rId5" Type="http://schemas.openxmlformats.org/officeDocument/2006/relationships/image" Target="../media/image19.jpeg"/><Relationship Id="rId4" Type="http://schemas.openxmlformats.org/officeDocument/2006/relationships/hyperlink" Target="https://github.com/hermanpt/IBM_Space_X_Case_Study/blob/main/6%20IBM%20SpaceX%20Interactive%20Plotly%20Visual%20Dash.py" TargetMode="Externa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3" Type="http://schemas.openxmlformats.org/officeDocument/2006/relationships/image" Target="../media/image10.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0" Type="http://schemas.openxmlformats.org/officeDocument/2006/relationships/diagramData" Target="../diagrams/data5.xml"/><Relationship Id="rId4" Type="http://schemas.openxmlformats.org/officeDocument/2006/relationships/hyperlink" Target="https://github.com/hermanpt/IBM_Space_X_Case_Study/blob/main/7%20IBM%20SpaceX%20Final%20Machine%20Learning%20Analytics.ipynb" TargetMode="External"/><Relationship Id="rId9" Type="http://schemas.microsoft.com/office/2007/relationships/diagramDrawing" Target="../diagrams/drawing4.xml"/><Relationship Id="rId14" Type="http://schemas.microsoft.com/office/2007/relationships/diagramDrawing" Target="../diagrams/drawing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hyperlink" Target="https://www.peakpx.com/406037/white-spacex-rocket" TargetMode="External"/><Relationship Id="rId5" Type="http://schemas.openxmlformats.org/officeDocument/2006/relationships/diagramQuickStyle" Target="../diagrams/quickStyle2.xml"/><Relationship Id="rId10" Type="http://schemas.openxmlformats.org/officeDocument/2006/relationships/image" Target="../media/image11.jpg"/><Relationship Id="rId4" Type="http://schemas.openxmlformats.org/officeDocument/2006/relationships/diagramLayout" Target="../diagrams/layout2.xml"/><Relationship Id="rId9" Type="http://schemas.openxmlformats.org/officeDocument/2006/relationships/hyperlink" Target="https://github.com/hermanpt/IBM_Space_X_Case_Study/blob/main/0%20IBM%20SpaceX%20Collecting%20Data.ipynb"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hyperlink" Target="https://www.flickr.com/photos/nasahqphoto/49954217792" TargetMode="External"/><Relationship Id="rId5" Type="http://schemas.openxmlformats.org/officeDocument/2006/relationships/diagramQuickStyle" Target="../diagrams/quickStyle3.xml"/><Relationship Id="rId10" Type="http://schemas.openxmlformats.org/officeDocument/2006/relationships/image" Target="../media/image12.jpg"/><Relationship Id="rId4" Type="http://schemas.openxmlformats.org/officeDocument/2006/relationships/diagramLayout" Target="../diagrams/layout3.xml"/><Relationship Id="rId9" Type="http://schemas.openxmlformats.org/officeDocument/2006/relationships/hyperlink" Target="https://github.com/hermanpt/IBM_Space_X_Case_Study/blob/main/2%20IBM%20SpaceX%20Webscrap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github.com/hermanpt/IBM_Space_X_Case_Study/blob/main/1%20IBM%20SpaceX%20Data%20Wrangling.ipynb"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aceX Mars Base Alpha in late 2030s | human Mars">
            <a:extLst>
              <a:ext uri="{FF2B5EF4-FFF2-40B4-BE49-F238E27FC236}">
                <a16:creationId xmlns:a16="http://schemas.microsoft.com/office/drawing/2014/main" id="{7D70284F-FA3B-B730-192D-7332CAC4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blipFill dpi="0" rotWithShape="1">
            <a:blip r:embed="rId3">
              <a:alphaModFix amt="61000"/>
            </a:blip>
            <a:srcRect/>
            <a:tile tx="0" ty="0" sx="100000" sy="100000" flip="none" algn="tl"/>
          </a:blipFill>
        </p:spPr>
      </p:pic>
      <p:sp>
        <p:nvSpPr>
          <p:cNvPr id="11" name="Rectangle 10">
            <a:extLst>
              <a:ext uri="{FF2B5EF4-FFF2-40B4-BE49-F238E27FC236}">
                <a16:creationId xmlns:a16="http://schemas.microsoft.com/office/drawing/2014/main" id="{4F907404-B78E-8D86-1650-4858A477612A}"/>
              </a:ext>
            </a:extLst>
          </p:cNvPr>
          <p:cNvSpPr/>
          <p:nvPr/>
        </p:nvSpPr>
        <p:spPr>
          <a:xfrm>
            <a:off x="5164783" y="0"/>
            <a:ext cx="7027217" cy="6858000"/>
          </a:xfrm>
          <a:prstGeom prst="rect">
            <a:avLst/>
          </a:prstGeom>
          <a:gradFill flip="none" rotWithShape="1">
            <a:gsLst>
              <a:gs pos="51000">
                <a:schemeClr val="accent3">
                  <a:alpha val="0"/>
                  <a:lumMod val="5000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538E65-ED7E-E0EC-99D6-475EE110E89F}"/>
              </a:ext>
            </a:extLst>
          </p:cNvPr>
          <p:cNvSpPr txBox="1">
            <a:spLocks/>
          </p:cNvSpPr>
          <p:nvPr/>
        </p:nvSpPr>
        <p:spPr>
          <a:xfrm>
            <a:off x="705770" y="832418"/>
            <a:ext cx="10515600" cy="305851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dirty="0">
                <a:ln w="0"/>
                <a:solidFill>
                  <a:schemeClr val="bg1"/>
                </a:solidFill>
                <a:effectLst>
                  <a:outerShdw blurRad="38100" dist="19050" dir="2700000" algn="tl" rotWithShape="0">
                    <a:schemeClr val="dk1">
                      <a:alpha val="40000"/>
                    </a:schemeClr>
                  </a:outerShdw>
                </a:effectLst>
                <a:latin typeface="SpaceX" panose="02000600000000000000" pitchFamily="2" charset="0"/>
              </a:rPr>
              <a:t>Winning Space Race</a:t>
            </a:r>
          </a:p>
          <a:p>
            <a:pPr algn="r"/>
            <a:r>
              <a:rPr lang="en-US" sz="2800" dirty="0">
                <a:ln w="0"/>
                <a:solidFill>
                  <a:schemeClr val="bg1"/>
                </a:solidFill>
                <a:effectLst>
                  <a:outerShdw blurRad="38100" dist="19050" dir="2700000" algn="tl" rotWithShape="0">
                    <a:schemeClr val="dk1">
                      <a:alpha val="40000"/>
                    </a:schemeClr>
                  </a:outerShdw>
                </a:effectLst>
                <a:latin typeface="Amasis MT Pro Medium" panose="02040604050005020304" pitchFamily="18" charset="0"/>
              </a:rPr>
              <a:t>Data Science</a:t>
            </a:r>
          </a:p>
          <a:p>
            <a:pPr algn="r"/>
            <a:endParaRPr lang="en-US" sz="3600" dirty="0">
              <a:ln w="0"/>
              <a:solidFill>
                <a:schemeClr val="bg1"/>
              </a:solidFill>
              <a:effectLst>
                <a:outerShdw blurRad="38100" dist="19050" dir="2700000" algn="tl" rotWithShape="0">
                  <a:schemeClr val="dk1">
                    <a:alpha val="40000"/>
                  </a:schemeClr>
                </a:outerShdw>
              </a:effectLst>
              <a:latin typeface="Amasis MT Pro Medium" panose="02040604050005020304" pitchFamily="18" charset="0"/>
            </a:endParaRPr>
          </a:p>
          <a:p>
            <a:pPr algn="r"/>
            <a:endParaRPr lang="en-US" sz="2000" dirty="0">
              <a:ln w="0"/>
              <a:solidFill>
                <a:schemeClr val="bg1"/>
              </a:solidFill>
              <a:effectLst>
                <a:outerShdw blurRad="38100" dist="19050" dir="2700000" algn="tl" rotWithShape="0">
                  <a:schemeClr val="dk1">
                    <a:alpha val="40000"/>
                  </a:schemeClr>
                </a:outerShdw>
              </a:effectLst>
              <a:latin typeface="Amasis MT Pro Medium" panose="02040604050005020304" pitchFamily="18" charset="0"/>
            </a:endParaRPr>
          </a:p>
          <a:p>
            <a:pPr algn="r"/>
            <a:r>
              <a:rPr lang="en-US" sz="1800" dirty="0">
                <a:ln w="0"/>
                <a:solidFill>
                  <a:schemeClr val="bg1"/>
                </a:solidFill>
                <a:effectLst>
                  <a:outerShdw blurRad="38100" dist="19050" dir="2700000" algn="tl" rotWithShape="0">
                    <a:schemeClr val="dk1">
                      <a:alpha val="40000"/>
                    </a:schemeClr>
                  </a:outerShdw>
                </a:effectLst>
                <a:latin typeface="Amasis MT Pro Medium" panose="02040604050005020304" pitchFamily="18" charset="0"/>
              </a:rPr>
              <a:t>Herman Pardo</a:t>
            </a:r>
          </a:p>
          <a:p>
            <a:pPr algn="r"/>
            <a:r>
              <a:rPr lang="en-US" sz="1800" dirty="0">
                <a:ln w="0"/>
                <a:solidFill>
                  <a:schemeClr val="bg1"/>
                </a:solidFill>
                <a:effectLst>
                  <a:outerShdw blurRad="38100" dist="19050" dir="2700000" algn="tl" rotWithShape="0">
                    <a:schemeClr val="dk1">
                      <a:alpha val="40000"/>
                    </a:schemeClr>
                  </a:outerShdw>
                </a:effectLst>
                <a:latin typeface="Amasis MT Pro Medium" panose="02040604050005020304" pitchFamily="18" charset="0"/>
              </a:rPr>
              <a:t>4/20/23</a:t>
            </a:r>
          </a:p>
        </p:txBody>
      </p:sp>
      <p:pic>
        <p:nvPicPr>
          <p:cNvPr id="4100" name="Picture 4">
            <a:extLst>
              <a:ext uri="{FF2B5EF4-FFF2-40B4-BE49-F238E27FC236}">
                <a16:creationId xmlns:a16="http://schemas.microsoft.com/office/drawing/2014/main" id="{59A1380E-7D6E-88F1-380E-2358FD3C3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2008" y="6024267"/>
            <a:ext cx="1459362" cy="43533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8103F05-0BC7-017A-D6FF-12AFE9D77DB7}"/>
              </a:ext>
            </a:extLst>
          </p:cNvPr>
          <p:cNvCxnSpPr/>
          <p:nvPr/>
        </p:nvCxnSpPr>
        <p:spPr>
          <a:xfrm>
            <a:off x="8935895" y="2238704"/>
            <a:ext cx="0" cy="321617"/>
          </a:xfrm>
          <a:prstGeom prst="line">
            <a:avLst/>
          </a:prstGeom>
          <a:ln w="12700">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6E2EAF05-7170-B50B-D856-ADB4358C20E4}"/>
              </a:ext>
            </a:extLst>
          </p:cNvPr>
          <p:cNvSpPr>
            <a:spLocks noGrp="1"/>
          </p:cNvSpPr>
          <p:nvPr>
            <p:ph type="sldNum" sz="quarter" idx="12"/>
          </p:nvPr>
        </p:nvSpPr>
        <p:spPr/>
        <p:txBody>
          <a:bodyPr/>
          <a:lstStyle/>
          <a:p>
            <a:fld id="{8360A3FE-047E-4188-A318-A624E51E95A9}" type="slidenum">
              <a:rPr lang="en-US" smtClean="0"/>
              <a:t>1</a:t>
            </a:fld>
            <a:endParaRPr lang="en-US" dirty="0"/>
          </a:p>
        </p:txBody>
      </p:sp>
    </p:spTree>
    <p:extLst>
      <p:ext uri="{BB962C8B-B14F-4D97-AF65-F5344CB8AC3E}">
        <p14:creationId xmlns:p14="http://schemas.microsoft.com/office/powerpoint/2010/main" val="3710337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81831B6-3F1A-C968-320A-138E9106F522}"/>
              </a:ext>
            </a:extLst>
          </p:cNvPr>
          <p:cNvGrpSpPr/>
          <p:nvPr/>
        </p:nvGrpSpPr>
        <p:grpSpPr>
          <a:xfrm>
            <a:off x="-1479550" y="0"/>
            <a:ext cx="14211937" cy="6858000"/>
            <a:chOff x="-98678" y="0"/>
            <a:chExt cx="14211937" cy="6858000"/>
          </a:xfrm>
        </p:grpSpPr>
        <p:pic>
          <p:nvPicPr>
            <p:cNvPr id="32"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34787470-BDB1-38F2-6517-39F81A02299E}"/>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E585E86A-ADF1-3E1F-93C6-F7DAE63C1FB9}"/>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702468" y="130001"/>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EDA – Visualization </a:t>
            </a:r>
          </a:p>
        </p:txBody>
      </p:sp>
      <p:pic>
        <p:nvPicPr>
          <p:cNvPr id="19" name="Picture 2" descr="Premium Vector | Graph &amp; chart icon set. fillio black icon series.">
            <a:extLst>
              <a:ext uri="{FF2B5EF4-FFF2-40B4-BE49-F238E27FC236}">
                <a16:creationId xmlns:a16="http://schemas.microsoft.com/office/drawing/2014/main" id="{08C72597-F0B3-BA7B-38DE-15A0A6C33E4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056" t="23372" r="22127" b="68993"/>
          <a:stretch/>
        </p:blipFill>
        <p:spPr bwMode="auto">
          <a:xfrm>
            <a:off x="1766417" y="1837945"/>
            <a:ext cx="1320727" cy="10272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remium Vector | Graph &amp; chart icon set. fillio black icon series.">
            <a:extLst>
              <a:ext uri="{FF2B5EF4-FFF2-40B4-BE49-F238E27FC236}">
                <a16:creationId xmlns:a16="http://schemas.microsoft.com/office/drawing/2014/main" id="{6060526D-7D9B-0BC5-5117-7E661E09C40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7339" t="23371" r="52376" b="68838"/>
          <a:stretch/>
        </p:blipFill>
        <p:spPr bwMode="auto">
          <a:xfrm>
            <a:off x="9104855" y="1889341"/>
            <a:ext cx="1383623" cy="10481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remium Vector | Graph &amp; chart icon set. fillio black icon series.">
            <a:extLst>
              <a:ext uri="{FF2B5EF4-FFF2-40B4-BE49-F238E27FC236}">
                <a16:creationId xmlns:a16="http://schemas.microsoft.com/office/drawing/2014/main" id="{8FA5AF04-06AA-7292-DF65-70B213E9B4D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633" t="39110" r="67550" b="53255"/>
          <a:stretch/>
        </p:blipFill>
        <p:spPr bwMode="auto">
          <a:xfrm>
            <a:off x="5435636" y="1899825"/>
            <a:ext cx="1320727" cy="102723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A48E4EB-49BB-6BCF-0A3B-195E31721AB7}"/>
              </a:ext>
            </a:extLst>
          </p:cNvPr>
          <p:cNvSpPr txBox="1"/>
          <p:nvPr/>
        </p:nvSpPr>
        <p:spPr>
          <a:xfrm>
            <a:off x="1510499" y="3089697"/>
            <a:ext cx="2799330" cy="270843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Scatter Graphs</a:t>
            </a:r>
          </a:p>
          <a:p>
            <a:endParaRPr lang="en-US" sz="1100" dirty="0">
              <a:solidFill>
                <a:schemeClr val="accent3">
                  <a:lumMod val="25000"/>
                </a:schemeClr>
              </a:solidFill>
              <a:latin typeface="Abadi" panose="020B0604020104020204" pitchFamily="34" charset="0"/>
            </a:endParaRPr>
          </a:p>
          <a:p>
            <a:r>
              <a:rPr lang="en-US" sz="1100" dirty="0">
                <a:solidFill>
                  <a:schemeClr val="accent3">
                    <a:lumMod val="25000"/>
                  </a:schemeClr>
                </a:solidFill>
                <a:latin typeface="Abadi" panose="020B0604020104020204" pitchFamily="34" charset="0"/>
              </a:rPr>
              <a:t>Visualize the correlation between two variables and how much one variable is affected by another. These variables may aid machine learning. The following scatter graphs will be presented:</a:t>
            </a:r>
          </a:p>
          <a:p>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Flight Number VS. Payload Mass</a:t>
            </a:r>
          </a:p>
          <a:p>
            <a:pPr marL="171450" indent="-171450">
              <a:buFontTx/>
              <a:buChar char="-"/>
            </a:pPr>
            <a:r>
              <a:rPr lang="en-US" sz="1100" dirty="0">
                <a:solidFill>
                  <a:schemeClr val="accent3">
                    <a:lumMod val="25000"/>
                  </a:schemeClr>
                </a:solidFill>
                <a:latin typeface="Abadi" panose="020B0604020104020204" pitchFamily="34" charset="0"/>
              </a:rPr>
              <a:t>Flight Number VS. Launch Site</a:t>
            </a:r>
          </a:p>
          <a:p>
            <a:pPr marL="171450" indent="-171450">
              <a:buFontTx/>
              <a:buChar char="-"/>
            </a:pPr>
            <a:r>
              <a:rPr lang="en-US" sz="1100" dirty="0">
                <a:solidFill>
                  <a:schemeClr val="accent3">
                    <a:lumMod val="25000"/>
                  </a:schemeClr>
                </a:solidFill>
                <a:latin typeface="Abadi" panose="020B0604020104020204" pitchFamily="34" charset="0"/>
              </a:rPr>
              <a:t>Payload VS. Launch Site</a:t>
            </a:r>
          </a:p>
          <a:p>
            <a:pPr marL="171450" indent="-171450">
              <a:buFontTx/>
              <a:buChar char="-"/>
            </a:pPr>
            <a:r>
              <a:rPr lang="en-US" sz="1100" dirty="0">
                <a:solidFill>
                  <a:schemeClr val="accent3">
                    <a:lumMod val="25000"/>
                  </a:schemeClr>
                </a:solidFill>
                <a:latin typeface="Abadi" panose="020B0604020104020204" pitchFamily="34" charset="0"/>
              </a:rPr>
              <a:t>Orbit VS. Flight Number</a:t>
            </a:r>
          </a:p>
          <a:p>
            <a:pPr marL="171450" indent="-171450">
              <a:buFontTx/>
              <a:buChar char="-"/>
            </a:pPr>
            <a:r>
              <a:rPr lang="en-US" sz="1100" dirty="0">
                <a:solidFill>
                  <a:schemeClr val="accent3">
                    <a:lumMod val="25000"/>
                  </a:schemeClr>
                </a:solidFill>
                <a:latin typeface="Abadi" panose="020B0604020104020204" pitchFamily="34" charset="0"/>
              </a:rPr>
              <a:t>Payload VS. Orbit Type</a:t>
            </a:r>
          </a:p>
          <a:p>
            <a:pPr marL="171450" indent="-171450">
              <a:buFontTx/>
              <a:buChar char="-"/>
            </a:pPr>
            <a:r>
              <a:rPr lang="en-US" sz="1100" dirty="0">
                <a:solidFill>
                  <a:schemeClr val="accent3">
                    <a:lumMod val="25000"/>
                  </a:schemeClr>
                </a:solidFill>
                <a:latin typeface="Abadi" panose="020B0604020104020204" pitchFamily="34" charset="0"/>
              </a:rPr>
              <a:t>Orbit VS. Payload Mass</a:t>
            </a:r>
          </a:p>
          <a:p>
            <a:endParaRPr lang="en-US" sz="1100" dirty="0">
              <a:solidFill>
                <a:schemeClr val="accent3">
                  <a:lumMod val="25000"/>
                </a:schemeClr>
              </a:solidFill>
              <a:latin typeface="Abadi" panose="020B0604020104020204" pitchFamily="34" charset="0"/>
            </a:endParaRPr>
          </a:p>
        </p:txBody>
      </p:sp>
      <p:sp>
        <p:nvSpPr>
          <p:cNvPr id="25" name="TextBox 24">
            <a:extLst>
              <a:ext uri="{FF2B5EF4-FFF2-40B4-BE49-F238E27FC236}">
                <a16:creationId xmlns:a16="http://schemas.microsoft.com/office/drawing/2014/main" id="{4CCEFF89-E06F-BE23-C19E-210E66080D64}"/>
              </a:ext>
            </a:extLst>
          </p:cNvPr>
          <p:cNvSpPr txBox="1"/>
          <p:nvPr/>
        </p:nvSpPr>
        <p:spPr>
          <a:xfrm>
            <a:off x="4993322" y="3089696"/>
            <a:ext cx="2799330" cy="152349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Bar Graph</a:t>
            </a:r>
          </a:p>
          <a:p>
            <a:endParaRPr lang="en-US" sz="1100" dirty="0">
              <a:solidFill>
                <a:schemeClr val="accent3">
                  <a:lumMod val="25000"/>
                </a:schemeClr>
              </a:solidFill>
              <a:latin typeface="Abadi" panose="020B0604020104020204" pitchFamily="34" charset="0"/>
            </a:endParaRPr>
          </a:p>
          <a:p>
            <a:r>
              <a:rPr lang="en-US" sz="1100" dirty="0">
                <a:solidFill>
                  <a:schemeClr val="accent3">
                    <a:lumMod val="25000"/>
                  </a:schemeClr>
                </a:solidFill>
                <a:latin typeface="Abadi" panose="020B0604020104020204" pitchFamily="34" charset="0"/>
              </a:rPr>
              <a:t>Easy way to observe the comparison between different groups of data. The following bar graph will be presented:</a:t>
            </a:r>
          </a:p>
          <a:p>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Mean vs. Orbit</a:t>
            </a:r>
          </a:p>
          <a:p>
            <a:endParaRPr lang="en-US" sz="1100" dirty="0">
              <a:solidFill>
                <a:schemeClr val="accent3">
                  <a:lumMod val="25000"/>
                </a:schemeClr>
              </a:solidFill>
              <a:latin typeface="Abadi" panose="020B0604020104020204" pitchFamily="34" charset="0"/>
            </a:endParaRPr>
          </a:p>
        </p:txBody>
      </p:sp>
      <p:sp>
        <p:nvSpPr>
          <p:cNvPr id="26" name="TextBox 25">
            <a:extLst>
              <a:ext uri="{FF2B5EF4-FFF2-40B4-BE49-F238E27FC236}">
                <a16:creationId xmlns:a16="http://schemas.microsoft.com/office/drawing/2014/main" id="{F3084C53-6410-EF39-872D-295C7D03F39E}"/>
              </a:ext>
            </a:extLst>
          </p:cNvPr>
          <p:cNvSpPr txBox="1"/>
          <p:nvPr/>
        </p:nvSpPr>
        <p:spPr>
          <a:xfrm>
            <a:off x="8701541" y="3089696"/>
            <a:ext cx="2799330" cy="1692771"/>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Line Graph</a:t>
            </a:r>
          </a:p>
          <a:p>
            <a:endParaRPr lang="en-US" sz="1100" dirty="0">
              <a:solidFill>
                <a:schemeClr val="accent3">
                  <a:lumMod val="25000"/>
                </a:schemeClr>
              </a:solidFill>
              <a:latin typeface="Abadi" panose="020B0604020104020204" pitchFamily="34" charset="0"/>
            </a:endParaRPr>
          </a:p>
          <a:p>
            <a:r>
              <a:rPr lang="en-US" sz="1100" dirty="0">
                <a:solidFill>
                  <a:schemeClr val="accent3">
                    <a:lumMod val="25000"/>
                  </a:schemeClr>
                </a:solidFill>
                <a:latin typeface="Abadi" panose="020B0604020104020204" pitchFamily="34" charset="0"/>
              </a:rPr>
              <a:t>Method that connects a series of data points to show trends and data variables that help make predictions. The following line graph will be presented:</a:t>
            </a:r>
          </a:p>
          <a:p>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Success Rate vs Year</a:t>
            </a:r>
          </a:p>
          <a:p>
            <a:endParaRPr lang="en-US" sz="1100" dirty="0">
              <a:solidFill>
                <a:schemeClr val="accent3">
                  <a:lumMod val="25000"/>
                </a:schemeClr>
              </a:solidFill>
              <a:latin typeface="Abadi" panose="020B0604020104020204" pitchFamily="34" charset="0"/>
            </a:endParaRPr>
          </a:p>
        </p:txBody>
      </p:sp>
      <p:grpSp>
        <p:nvGrpSpPr>
          <p:cNvPr id="27" name="Group 26">
            <a:extLst>
              <a:ext uri="{FF2B5EF4-FFF2-40B4-BE49-F238E27FC236}">
                <a16:creationId xmlns:a16="http://schemas.microsoft.com/office/drawing/2014/main" id="{2E8B4623-86EA-F098-E86A-5BCA57FBADF2}"/>
              </a:ext>
            </a:extLst>
          </p:cNvPr>
          <p:cNvGrpSpPr/>
          <p:nvPr/>
        </p:nvGrpSpPr>
        <p:grpSpPr>
          <a:xfrm>
            <a:off x="5228294" y="5281725"/>
            <a:ext cx="1735410" cy="516406"/>
            <a:chOff x="145642" y="6220463"/>
            <a:chExt cx="1735410" cy="516406"/>
          </a:xfrm>
        </p:grpSpPr>
        <p:sp>
          <p:nvSpPr>
            <p:cNvPr id="28" name="Rectangle: Rounded Corners 27">
              <a:extLst>
                <a:ext uri="{FF2B5EF4-FFF2-40B4-BE49-F238E27FC236}">
                  <a16:creationId xmlns:a16="http://schemas.microsoft.com/office/drawing/2014/main" id="{DF39201E-93F0-27CB-949C-B4853F15F3D0}"/>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6" descr="Style guide by Github | Github logo, Subscribe logo png, Coding logo">
              <a:extLst>
                <a:ext uri="{FF2B5EF4-FFF2-40B4-BE49-F238E27FC236}">
                  <a16:creationId xmlns:a16="http://schemas.microsoft.com/office/drawing/2014/main" id="{3960739F-FD4A-F89C-7808-E30ECE9864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hlinkClick r:id="rId5"/>
              <a:extLst>
                <a:ext uri="{FF2B5EF4-FFF2-40B4-BE49-F238E27FC236}">
                  <a16:creationId xmlns:a16="http://schemas.microsoft.com/office/drawing/2014/main" id="{90201830-4F23-2E12-30EC-A1F66F395BA1}"/>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34" name="Slide Number Placeholder 33">
            <a:extLst>
              <a:ext uri="{FF2B5EF4-FFF2-40B4-BE49-F238E27FC236}">
                <a16:creationId xmlns:a16="http://schemas.microsoft.com/office/drawing/2014/main" id="{F2327BA0-A69C-E200-01F8-DF30C06E6204}"/>
              </a:ext>
            </a:extLst>
          </p:cNvPr>
          <p:cNvSpPr>
            <a:spLocks noGrp="1"/>
          </p:cNvSpPr>
          <p:nvPr>
            <p:ph type="sldNum" sz="quarter" idx="12"/>
          </p:nvPr>
        </p:nvSpPr>
        <p:spPr/>
        <p:txBody>
          <a:bodyPr/>
          <a:lstStyle/>
          <a:p>
            <a:fld id="{8360A3FE-047E-4188-A318-A624E51E95A9}" type="slidenum">
              <a:rPr lang="en-US" smtClean="0"/>
              <a:t>10</a:t>
            </a:fld>
            <a:endParaRPr lang="en-US"/>
          </a:p>
        </p:txBody>
      </p:sp>
    </p:spTree>
    <p:extLst>
      <p:ext uri="{BB962C8B-B14F-4D97-AF65-F5344CB8AC3E}">
        <p14:creationId xmlns:p14="http://schemas.microsoft.com/office/powerpoint/2010/main" val="402314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1A97A62-3A5B-75DF-EAFE-938C2ACCA4ED}"/>
              </a:ext>
            </a:extLst>
          </p:cNvPr>
          <p:cNvGrpSpPr/>
          <p:nvPr/>
        </p:nvGrpSpPr>
        <p:grpSpPr>
          <a:xfrm>
            <a:off x="-92412" y="0"/>
            <a:ext cx="14211937" cy="6858000"/>
            <a:chOff x="-98678" y="0"/>
            <a:chExt cx="14211937" cy="6858000"/>
          </a:xfrm>
        </p:grpSpPr>
        <p:pic>
          <p:nvPicPr>
            <p:cNvPr id="22"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184D2B6D-D4A7-2D43-50C7-71AFA8B910E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48A83B4-B013-699D-BE2E-5CCCFB2A22A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62774" y="93348"/>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EDA – SQL </a:t>
            </a:r>
          </a:p>
        </p:txBody>
      </p:sp>
      <p:sp>
        <p:nvSpPr>
          <p:cNvPr id="6" name="TextBox 5">
            <a:extLst>
              <a:ext uri="{FF2B5EF4-FFF2-40B4-BE49-F238E27FC236}">
                <a16:creationId xmlns:a16="http://schemas.microsoft.com/office/drawing/2014/main" id="{F9460E2D-78BC-A30B-B304-0B157DC29400}"/>
              </a:ext>
            </a:extLst>
          </p:cNvPr>
          <p:cNvSpPr txBox="1"/>
          <p:nvPr/>
        </p:nvSpPr>
        <p:spPr>
          <a:xfrm>
            <a:off x="671296" y="2466537"/>
            <a:ext cx="2799330" cy="2200602"/>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Display</a:t>
            </a:r>
          </a:p>
          <a:p>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Names of unique launch sites</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5 records where launch site begins with ‘CCA’</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Total payload mass carried by boosters launched by NASA (CRS)</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Average payload mass carried by booster version F9 v1.1.</a:t>
            </a:r>
          </a:p>
        </p:txBody>
      </p:sp>
      <p:sp>
        <p:nvSpPr>
          <p:cNvPr id="7" name="TextBox 6">
            <a:extLst>
              <a:ext uri="{FF2B5EF4-FFF2-40B4-BE49-F238E27FC236}">
                <a16:creationId xmlns:a16="http://schemas.microsoft.com/office/drawing/2014/main" id="{D0489BC4-7797-0D8E-FDB4-46532418348F}"/>
              </a:ext>
            </a:extLst>
          </p:cNvPr>
          <p:cNvSpPr txBox="1"/>
          <p:nvPr/>
        </p:nvSpPr>
        <p:spPr>
          <a:xfrm>
            <a:off x="662774" y="1486168"/>
            <a:ext cx="6719888"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10 SQL queries were executed to display and list results as follows: </a:t>
            </a:r>
          </a:p>
        </p:txBody>
      </p:sp>
      <p:sp>
        <p:nvSpPr>
          <p:cNvPr id="16" name="TextBox 15">
            <a:extLst>
              <a:ext uri="{FF2B5EF4-FFF2-40B4-BE49-F238E27FC236}">
                <a16:creationId xmlns:a16="http://schemas.microsoft.com/office/drawing/2014/main" id="{1D0FE572-3642-6C46-47C1-F1236B3AB5C5}"/>
              </a:ext>
            </a:extLst>
          </p:cNvPr>
          <p:cNvSpPr txBox="1"/>
          <p:nvPr/>
        </p:nvSpPr>
        <p:spPr>
          <a:xfrm>
            <a:off x="4099381" y="2466537"/>
            <a:ext cx="2799330" cy="4062651"/>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List</a:t>
            </a:r>
          </a:p>
          <a:p>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Date of first successful landing on ground pad</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Names of boosters which had success landing on drone ship and have a payload mass greater than 4,000 but less than 6,000</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Total number of successful and failed missions</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Names of booster versions which have carried the max payload</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Failed landing outcomes on drone ship, their booster version and launch site for the months in the year 2015</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Count of landing outcomes between 2010-06-04 and 2017-03-20 (desc)</a:t>
            </a:r>
          </a:p>
          <a:p>
            <a:endParaRPr lang="en-US" sz="1100" dirty="0">
              <a:solidFill>
                <a:schemeClr val="accent3">
                  <a:lumMod val="25000"/>
                </a:schemeClr>
              </a:solidFill>
              <a:latin typeface="Abadi" panose="020B0604020104020204" pitchFamily="34" charset="0"/>
            </a:endParaRPr>
          </a:p>
        </p:txBody>
      </p:sp>
      <p:grpSp>
        <p:nvGrpSpPr>
          <p:cNvPr id="17" name="Group 16">
            <a:extLst>
              <a:ext uri="{FF2B5EF4-FFF2-40B4-BE49-F238E27FC236}">
                <a16:creationId xmlns:a16="http://schemas.microsoft.com/office/drawing/2014/main" id="{2566DF8B-C3D4-0BBE-AEA0-EB6F3A371569}"/>
              </a:ext>
            </a:extLst>
          </p:cNvPr>
          <p:cNvGrpSpPr/>
          <p:nvPr/>
        </p:nvGrpSpPr>
        <p:grpSpPr>
          <a:xfrm>
            <a:off x="1203256" y="5308954"/>
            <a:ext cx="1735410" cy="516406"/>
            <a:chOff x="145642" y="6220463"/>
            <a:chExt cx="1735410" cy="516406"/>
          </a:xfrm>
        </p:grpSpPr>
        <p:sp>
          <p:nvSpPr>
            <p:cNvPr id="18" name="Rectangle: Rounded Corners 17">
              <a:extLst>
                <a:ext uri="{FF2B5EF4-FFF2-40B4-BE49-F238E27FC236}">
                  <a16:creationId xmlns:a16="http://schemas.microsoft.com/office/drawing/2014/main" id="{526A9B81-8D5B-C2B6-AE69-81C368A1D5D4}"/>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9" name="Picture 6" descr="Style guide by Github | Github logo, Subscribe logo png, Coding logo">
              <a:extLst>
                <a:ext uri="{FF2B5EF4-FFF2-40B4-BE49-F238E27FC236}">
                  <a16:creationId xmlns:a16="http://schemas.microsoft.com/office/drawing/2014/main" id="{C61C57A8-49B2-9E38-13CF-E6AF2902F0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4"/>
              <a:extLst>
                <a:ext uri="{FF2B5EF4-FFF2-40B4-BE49-F238E27FC236}">
                  <a16:creationId xmlns:a16="http://schemas.microsoft.com/office/drawing/2014/main" id="{9DFBDB25-956E-666B-EF23-9A023EB8A09E}"/>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24" name="Slide Number Placeholder 23">
            <a:extLst>
              <a:ext uri="{FF2B5EF4-FFF2-40B4-BE49-F238E27FC236}">
                <a16:creationId xmlns:a16="http://schemas.microsoft.com/office/drawing/2014/main" id="{0E204034-3B19-D30B-0903-683B5A211A9D}"/>
              </a:ext>
            </a:extLst>
          </p:cNvPr>
          <p:cNvSpPr>
            <a:spLocks noGrp="1"/>
          </p:cNvSpPr>
          <p:nvPr>
            <p:ph type="sldNum" sz="quarter" idx="12"/>
          </p:nvPr>
        </p:nvSpPr>
        <p:spPr/>
        <p:txBody>
          <a:bodyPr/>
          <a:lstStyle/>
          <a:p>
            <a:fld id="{8360A3FE-047E-4188-A318-A624E51E95A9}" type="slidenum">
              <a:rPr lang="en-US" smtClean="0"/>
              <a:t>11</a:t>
            </a:fld>
            <a:endParaRPr lang="en-US"/>
          </a:p>
        </p:txBody>
      </p:sp>
      <p:sp>
        <p:nvSpPr>
          <p:cNvPr id="27" name="Flowchart: Delay 26">
            <a:extLst>
              <a:ext uri="{FF2B5EF4-FFF2-40B4-BE49-F238E27FC236}">
                <a16:creationId xmlns:a16="http://schemas.microsoft.com/office/drawing/2014/main" id="{879F08F8-94B3-7C90-E749-749827397C1D}"/>
              </a:ext>
            </a:extLst>
          </p:cNvPr>
          <p:cNvSpPr/>
          <p:nvPr/>
        </p:nvSpPr>
        <p:spPr>
          <a:xfrm flipH="1">
            <a:off x="7216413" y="-3624"/>
            <a:ext cx="6142906" cy="6861624"/>
          </a:xfrm>
          <a:prstGeom prst="flowChartDelay">
            <a:avLst/>
          </a:prstGeom>
          <a:blipFill dpi="0" rotWithShape="1">
            <a:blip r:embed="rId5">
              <a:extLst>
                <a:ext uri="{837473B0-CC2E-450A-ABE3-18F120FF3D39}">
                  <a1611:picAttrSrcUrl xmlns:a1611="http://schemas.microsoft.com/office/drawing/2016/11/main" r:id="rId6"/>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08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709C251-809D-1C3B-8BED-5D4D28742862}"/>
              </a:ext>
            </a:extLst>
          </p:cNvPr>
          <p:cNvGrpSpPr/>
          <p:nvPr/>
        </p:nvGrpSpPr>
        <p:grpSpPr>
          <a:xfrm>
            <a:off x="-838200" y="0"/>
            <a:ext cx="14211937" cy="6858000"/>
            <a:chOff x="-98678" y="0"/>
            <a:chExt cx="14211937" cy="6858000"/>
          </a:xfrm>
        </p:grpSpPr>
        <p:pic>
          <p:nvPicPr>
            <p:cNvPr id="17"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CEFDEAF5-EB1D-C277-1D16-A0679346B8B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0B573E8-E90B-0B0D-90BA-09B4BEB9BC69}"/>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95312" y="121529"/>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Map – Folium</a:t>
            </a:r>
          </a:p>
        </p:txBody>
      </p:sp>
      <p:grpSp>
        <p:nvGrpSpPr>
          <p:cNvPr id="15" name="Group 14">
            <a:extLst>
              <a:ext uri="{FF2B5EF4-FFF2-40B4-BE49-F238E27FC236}">
                <a16:creationId xmlns:a16="http://schemas.microsoft.com/office/drawing/2014/main" id="{9703BF59-55A8-E1DD-DB3E-1D57C262882B}"/>
              </a:ext>
            </a:extLst>
          </p:cNvPr>
          <p:cNvGrpSpPr/>
          <p:nvPr/>
        </p:nvGrpSpPr>
        <p:grpSpPr>
          <a:xfrm>
            <a:off x="1624784" y="6022506"/>
            <a:ext cx="1735410" cy="516406"/>
            <a:chOff x="145642" y="6220463"/>
            <a:chExt cx="1735410" cy="516406"/>
          </a:xfrm>
        </p:grpSpPr>
        <p:sp>
          <p:nvSpPr>
            <p:cNvPr id="3" name="Rectangle: Rounded Corners 2">
              <a:extLst>
                <a:ext uri="{FF2B5EF4-FFF2-40B4-BE49-F238E27FC236}">
                  <a16:creationId xmlns:a16="http://schemas.microsoft.com/office/drawing/2014/main" id="{1A6564F3-52F6-4A0B-F505-B64BF6C8A6C7}"/>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6" descr="Style guide by Github | Github logo, Subscribe logo png, Coding logo">
              <a:extLst>
                <a:ext uri="{FF2B5EF4-FFF2-40B4-BE49-F238E27FC236}">
                  <a16:creationId xmlns:a16="http://schemas.microsoft.com/office/drawing/2014/main" id="{E0B5FC11-789B-F177-84A2-5465220E0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8ECD71AD-2F90-EE65-79F6-3497132623BF}"/>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12" name="TextBox 11">
            <a:extLst>
              <a:ext uri="{FF2B5EF4-FFF2-40B4-BE49-F238E27FC236}">
                <a16:creationId xmlns:a16="http://schemas.microsoft.com/office/drawing/2014/main" id="{9ABEFDCB-4DB3-739B-6BDE-D90E8D142D67}"/>
              </a:ext>
            </a:extLst>
          </p:cNvPr>
          <p:cNvSpPr txBox="1"/>
          <p:nvPr/>
        </p:nvSpPr>
        <p:spPr>
          <a:xfrm>
            <a:off x="662774" y="1486168"/>
            <a:ext cx="8742483" cy="584775"/>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Folium in Python, the following objects were placed on a map to illustrate the extracted launch data with insight:</a:t>
            </a:r>
          </a:p>
        </p:txBody>
      </p:sp>
      <p:sp>
        <p:nvSpPr>
          <p:cNvPr id="14" name="TextBox 13">
            <a:extLst>
              <a:ext uri="{FF2B5EF4-FFF2-40B4-BE49-F238E27FC236}">
                <a16:creationId xmlns:a16="http://schemas.microsoft.com/office/drawing/2014/main" id="{C20D7BFE-127F-5265-B9D9-8D9B52C9CBB5}"/>
              </a:ext>
            </a:extLst>
          </p:cNvPr>
          <p:cNvSpPr txBox="1"/>
          <p:nvPr/>
        </p:nvSpPr>
        <p:spPr>
          <a:xfrm>
            <a:off x="1092824" y="2466537"/>
            <a:ext cx="2799330" cy="3308598"/>
          </a:xfrm>
          <a:prstGeom prst="rect">
            <a:avLst/>
          </a:prstGeom>
          <a:noFill/>
        </p:spPr>
        <p:txBody>
          <a:bodyPr wrap="square">
            <a:spAutoFit/>
          </a:bodyPr>
          <a:lstStyle/>
          <a:p>
            <a:pPr marL="171450" indent="-171450">
              <a:buFontTx/>
              <a:buChar char="-"/>
            </a:pPr>
            <a:r>
              <a:rPr lang="en-US" sz="1100" dirty="0">
                <a:solidFill>
                  <a:schemeClr val="accent3">
                    <a:lumMod val="25000"/>
                  </a:schemeClr>
                </a:solidFill>
                <a:latin typeface="Abadi" panose="020B0604020104020204" pitchFamily="34" charset="0"/>
              </a:rPr>
              <a:t>Red circle markers are placed around each launch site using the GPS coordinates. Also added labels to each site to better identify locations.</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Green and Red markers are used at the launch site to represent the successful and failed launch outcomes </a:t>
            </a:r>
          </a:p>
          <a:p>
            <a:pPr marL="171450" indent="-171450">
              <a:buFontTx/>
              <a:buChar char="-"/>
            </a:pPr>
            <a:endParaRPr lang="en-US" sz="1100" dirty="0">
              <a:solidFill>
                <a:schemeClr val="accent3">
                  <a:lumMod val="25000"/>
                </a:schemeClr>
              </a:solidFill>
              <a:latin typeface="Abadi" panose="020B0604020104020204" pitchFamily="34" charset="0"/>
            </a:endParaRPr>
          </a:p>
          <a:p>
            <a:pPr marL="171450" indent="-171450">
              <a:buFontTx/>
              <a:buChar char="-"/>
            </a:pPr>
            <a:r>
              <a:rPr lang="en-US" sz="1100" dirty="0">
                <a:solidFill>
                  <a:schemeClr val="accent3">
                    <a:lumMod val="25000"/>
                  </a:schemeClr>
                </a:solidFill>
                <a:latin typeface="Abadi" panose="020B0604020104020204" pitchFamily="34" charset="0"/>
              </a:rPr>
              <a:t>Lines are used on the map to measure distance from CCAFS SLC-40 launch site to landmarks using Haversine’s formula. These lines show the nearest city, highway, railway, and coastline in order to easily visualize the surrounding environment. Such data can be used to create requirements for building a rocket launch facility from a safety point of view.</a:t>
            </a:r>
          </a:p>
        </p:txBody>
      </p:sp>
      <p:pic>
        <p:nvPicPr>
          <p:cNvPr id="6150" name="Picture 6">
            <a:extLst>
              <a:ext uri="{FF2B5EF4-FFF2-40B4-BE49-F238E27FC236}">
                <a16:creationId xmlns:a16="http://schemas.microsoft.com/office/drawing/2014/main" id="{04488439-99CD-953D-E3A1-8B2931DC9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955" y="2070943"/>
            <a:ext cx="4618944" cy="21488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5125DB4-9825-AC82-36C4-2DA914A541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590" y="3007255"/>
            <a:ext cx="3993473" cy="19442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397AE8A-A9D2-5787-A500-A6AA4FBE43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722" y="4503197"/>
            <a:ext cx="3700441" cy="2071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9" name="Slide Number Placeholder 18">
            <a:extLst>
              <a:ext uri="{FF2B5EF4-FFF2-40B4-BE49-F238E27FC236}">
                <a16:creationId xmlns:a16="http://schemas.microsoft.com/office/drawing/2014/main" id="{2FCA0CFF-47C1-3562-8F3D-170631A5BE69}"/>
              </a:ext>
            </a:extLst>
          </p:cNvPr>
          <p:cNvSpPr>
            <a:spLocks noGrp="1"/>
          </p:cNvSpPr>
          <p:nvPr>
            <p:ph type="sldNum" sz="quarter" idx="12"/>
          </p:nvPr>
        </p:nvSpPr>
        <p:spPr/>
        <p:txBody>
          <a:bodyPr/>
          <a:lstStyle/>
          <a:p>
            <a:fld id="{8360A3FE-047E-4188-A318-A624E51E95A9}" type="slidenum">
              <a:rPr lang="en-US" smtClean="0"/>
              <a:t>12</a:t>
            </a:fld>
            <a:endParaRPr lang="en-US"/>
          </a:p>
        </p:txBody>
      </p:sp>
    </p:spTree>
    <p:extLst>
      <p:ext uri="{BB962C8B-B14F-4D97-AF65-F5344CB8AC3E}">
        <p14:creationId xmlns:p14="http://schemas.microsoft.com/office/powerpoint/2010/main" val="200636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2B270EC-1B76-1C36-4548-5D7D33D1E92E}"/>
              </a:ext>
            </a:extLst>
          </p:cNvPr>
          <p:cNvGrpSpPr/>
          <p:nvPr/>
        </p:nvGrpSpPr>
        <p:grpSpPr>
          <a:xfrm>
            <a:off x="-1701800" y="0"/>
            <a:ext cx="14211937" cy="6858000"/>
            <a:chOff x="-98678" y="0"/>
            <a:chExt cx="14211937" cy="6858000"/>
          </a:xfrm>
        </p:grpSpPr>
        <p:pic>
          <p:nvPicPr>
            <p:cNvPr id="13"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259D2178-BF2D-4836-65EB-657256F2B622}"/>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C5B40D2-A72A-CD31-A270-38AC802A4080}"/>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12730" y="183048"/>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Dashboard – </a:t>
            </a:r>
            <a:r>
              <a:rPr lang="en-US" sz="3600" dirty="0" err="1">
                <a:ln w="0"/>
                <a:effectLst>
                  <a:outerShdw blurRad="38100" dist="19050" dir="2700000" algn="tl" rotWithShape="0">
                    <a:schemeClr val="dk1">
                      <a:alpha val="40000"/>
                    </a:schemeClr>
                  </a:outerShdw>
                </a:effectLst>
                <a:latin typeface="Amasis MT Pro Medium" panose="02040604050005020304" pitchFamily="18" charset="0"/>
              </a:rPr>
              <a:t>Plotly</a:t>
            </a:r>
            <a:endParaRPr lang="en-US" sz="3600" dirty="0">
              <a:ln w="0"/>
              <a:effectLst>
                <a:outerShdw blurRad="38100" dist="19050" dir="2700000" algn="tl" rotWithShape="0">
                  <a:schemeClr val="dk1">
                    <a:alpha val="40000"/>
                  </a:schemeClr>
                </a:outerShdw>
              </a:effectLst>
              <a:latin typeface="Amasis MT Pro Medium" panose="02040604050005020304" pitchFamily="18" charset="0"/>
            </a:endParaRPr>
          </a:p>
        </p:txBody>
      </p:sp>
      <p:sp>
        <p:nvSpPr>
          <p:cNvPr id="6" name="TextBox 5">
            <a:extLst>
              <a:ext uri="{FF2B5EF4-FFF2-40B4-BE49-F238E27FC236}">
                <a16:creationId xmlns:a16="http://schemas.microsoft.com/office/drawing/2014/main" id="{EE156DED-EBBD-248A-89B5-FD46FCB4C0F0}"/>
              </a:ext>
            </a:extLst>
          </p:cNvPr>
          <p:cNvSpPr txBox="1"/>
          <p:nvPr/>
        </p:nvSpPr>
        <p:spPr>
          <a:xfrm>
            <a:off x="612730" y="1608088"/>
            <a:ext cx="8742483" cy="2277547"/>
          </a:xfrm>
          <a:prstGeom prst="rect">
            <a:avLst/>
          </a:prstGeom>
          <a:noFill/>
        </p:spPr>
        <p:txBody>
          <a:bodyPr wrap="square">
            <a:spAutoFit/>
          </a:bodyPr>
          <a:lstStyle/>
          <a:p>
            <a:pPr>
              <a:lnSpc>
                <a:spcPct val="100000"/>
              </a:lnSpc>
            </a:pPr>
            <a:r>
              <a:rPr lang="en-US" sz="1600" dirty="0">
                <a:solidFill>
                  <a:schemeClr val="accent3">
                    <a:lumMod val="25000"/>
                  </a:schemeClr>
                </a:solidFill>
                <a:latin typeface="Abadi" panose="020B0604020104020204" pitchFamily="34" charset="0"/>
              </a:rPr>
              <a:t>Interactive dashboard was built using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a:t>
            </a:r>
          </a:p>
          <a:p>
            <a:pPr>
              <a:lnSpc>
                <a:spcPct val="100000"/>
              </a:lnSpc>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Dropdown menu with launch sites available to be selected</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Pie charts show the total launches by a certain sites</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Interactive slider object allows the selection of payload mass change</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Scatter graph shows the success rate relationship between Outcome and </a:t>
            </a:r>
          </a:p>
          <a:p>
            <a:pPr>
              <a:lnSpc>
                <a:spcPct val="100000"/>
              </a:lnSpc>
            </a:pPr>
            <a:r>
              <a:rPr lang="en-US" sz="1400" dirty="0">
                <a:solidFill>
                  <a:schemeClr val="accent3">
                    <a:lumMod val="25000"/>
                  </a:schemeClr>
                </a:solidFill>
                <a:latin typeface="Abadi" panose="020B0604020104020204" pitchFamily="34" charset="0"/>
              </a:rPr>
              <a:t>      Payload Mass by booster version</a:t>
            </a:r>
          </a:p>
        </p:txBody>
      </p:sp>
      <p:grpSp>
        <p:nvGrpSpPr>
          <p:cNvPr id="8" name="Group 7">
            <a:extLst>
              <a:ext uri="{FF2B5EF4-FFF2-40B4-BE49-F238E27FC236}">
                <a16:creationId xmlns:a16="http://schemas.microsoft.com/office/drawing/2014/main" id="{A9EB7A67-2F3E-C6D8-E791-79F17C673F61}"/>
              </a:ext>
            </a:extLst>
          </p:cNvPr>
          <p:cNvGrpSpPr/>
          <p:nvPr/>
        </p:nvGrpSpPr>
        <p:grpSpPr>
          <a:xfrm>
            <a:off x="2736442" y="4810763"/>
            <a:ext cx="1735410" cy="516406"/>
            <a:chOff x="145642" y="6220463"/>
            <a:chExt cx="1735410" cy="516406"/>
          </a:xfrm>
        </p:grpSpPr>
        <p:sp>
          <p:nvSpPr>
            <p:cNvPr id="9" name="Rectangle: Rounded Corners 8">
              <a:extLst>
                <a:ext uri="{FF2B5EF4-FFF2-40B4-BE49-F238E27FC236}">
                  <a16:creationId xmlns:a16="http://schemas.microsoft.com/office/drawing/2014/main" id="{BDBD0ADB-3291-B962-9179-54BAC41D15E3}"/>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6" descr="Style guide by Github | Github logo, Subscribe logo png, Coding logo">
              <a:extLst>
                <a:ext uri="{FF2B5EF4-FFF2-40B4-BE49-F238E27FC236}">
                  <a16:creationId xmlns:a16="http://schemas.microsoft.com/office/drawing/2014/main" id="{A2324E65-B35B-783A-54BE-A863601E26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4"/>
              <a:extLst>
                <a:ext uri="{FF2B5EF4-FFF2-40B4-BE49-F238E27FC236}">
                  <a16:creationId xmlns:a16="http://schemas.microsoft.com/office/drawing/2014/main" id="{31055F9E-3056-FFF9-031B-EA7E2E3B9FF1}"/>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15" name="Slide Number Placeholder 14">
            <a:extLst>
              <a:ext uri="{FF2B5EF4-FFF2-40B4-BE49-F238E27FC236}">
                <a16:creationId xmlns:a16="http://schemas.microsoft.com/office/drawing/2014/main" id="{10379BE3-7755-5F75-064D-E128486F703D}"/>
              </a:ext>
            </a:extLst>
          </p:cNvPr>
          <p:cNvSpPr>
            <a:spLocks noGrp="1"/>
          </p:cNvSpPr>
          <p:nvPr>
            <p:ph type="sldNum" sz="quarter" idx="12"/>
          </p:nvPr>
        </p:nvSpPr>
        <p:spPr/>
        <p:txBody>
          <a:bodyPr/>
          <a:lstStyle/>
          <a:p>
            <a:fld id="{8360A3FE-047E-4188-A318-A624E51E95A9}" type="slidenum">
              <a:rPr lang="en-US" smtClean="0"/>
              <a:t>13</a:t>
            </a:fld>
            <a:endParaRPr lang="en-US"/>
          </a:p>
        </p:txBody>
      </p:sp>
      <p:sp>
        <p:nvSpPr>
          <p:cNvPr id="16" name="Flowchart: Delay 15">
            <a:extLst>
              <a:ext uri="{FF2B5EF4-FFF2-40B4-BE49-F238E27FC236}">
                <a16:creationId xmlns:a16="http://schemas.microsoft.com/office/drawing/2014/main" id="{CE1CA469-DEB1-C1CC-BF53-9995CB481ED6}"/>
              </a:ext>
            </a:extLst>
          </p:cNvPr>
          <p:cNvSpPr/>
          <p:nvPr/>
        </p:nvSpPr>
        <p:spPr>
          <a:xfrm flipH="1" flipV="1">
            <a:off x="7112000" y="-3624"/>
            <a:ext cx="5079998" cy="6861624"/>
          </a:xfrm>
          <a:prstGeom prst="flowChartDelay">
            <a:avLst/>
          </a:prstGeom>
          <a:blipFill dpi="0" rotWithShape="1">
            <a:blip r:embed="rId5">
              <a:extLst>
                <a:ext uri="{837473B0-CC2E-450A-ABE3-18F120FF3D39}">
                  <a1611:picAttrSrcUrl xmlns:a1611="http://schemas.microsoft.com/office/drawing/2016/11/main" r:id="rId6"/>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1329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A6647AD0-3EFD-03C7-FBC5-23131677C0FF}"/>
              </a:ext>
            </a:extLst>
          </p:cNvPr>
          <p:cNvGrpSpPr/>
          <p:nvPr/>
        </p:nvGrpSpPr>
        <p:grpSpPr>
          <a:xfrm>
            <a:off x="-838200" y="0"/>
            <a:ext cx="14211937" cy="6858000"/>
            <a:chOff x="-98678" y="0"/>
            <a:chExt cx="14211937" cy="6858000"/>
          </a:xfrm>
        </p:grpSpPr>
        <p:pic>
          <p:nvPicPr>
            <p:cNvPr id="115"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EFFC87E2-1B16-B35C-A949-140EB693E44D}"/>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extLst>
                <a:ext uri="{FF2B5EF4-FFF2-40B4-BE49-F238E27FC236}">
                  <a16:creationId xmlns:a16="http://schemas.microsoft.com/office/drawing/2014/main" id="{1C86C49E-F2A8-B79F-5502-C007CE600497}"/>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33400" y="183048"/>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Predictive Analytics (Classification)</a:t>
            </a:r>
          </a:p>
        </p:txBody>
      </p:sp>
      <p:grpSp>
        <p:nvGrpSpPr>
          <p:cNvPr id="2" name="Group 1">
            <a:extLst>
              <a:ext uri="{FF2B5EF4-FFF2-40B4-BE49-F238E27FC236}">
                <a16:creationId xmlns:a16="http://schemas.microsoft.com/office/drawing/2014/main" id="{2C4676C1-C15E-5B09-948C-98482CB30D51}"/>
              </a:ext>
            </a:extLst>
          </p:cNvPr>
          <p:cNvGrpSpPr/>
          <p:nvPr/>
        </p:nvGrpSpPr>
        <p:grpSpPr>
          <a:xfrm>
            <a:off x="9313590" y="4948332"/>
            <a:ext cx="1735410" cy="516406"/>
            <a:chOff x="145642" y="6220463"/>
            <a:chExt cx="1735410" cy="516406"/>
          </a:xfrm>
        </p:grpSpPr>
        <p:sp>
          <p:nvSpPr>
            <p:cNvPr id="3" name="Rectangle: Rounded Corners 2">
              <a:extLst>
                <a:ext uri="{FF2B5EF4-FFF2-40B4-BE49-F238E27FC236}">
                  <a16:creationId xmlns:a16="http://schemas.microsoft.com/office/drawing/2014/main" id="{E390A324-10BD-1491-8644-020C185DF71C}"/>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6" descr="Style guide by Github | Github logo, Subscribe logo png, Coding logo">
              <a:extLst>
                <a:ext uri="{FF2B5EF4-FFF2-40B4-BE49-F238E27FC236}">
                  <a16:creationId xmlns:a16="http://schemas.microsoft.com/office/drawing/2014/main" id="{F8E60A88-1377-B96D-A173-A7932088A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4"/>
              <a:extLst>
                <a:ext uri="{FF2B5EF4-FFF2-40B4-BE49-F238E27FC236}">
                  <a16:creationId xmlns:a16="http://schemas.microsoft.com/office/drawing/2014/main" id="{965F72E0-43E2-5627-0BAA-1387DF9C3876}"/>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graphicFrame>
        <p:nvGraphicFramePr>
          <p:cNvPr id="85" name="Diagram 84">
            <a:extLst>
              <a:ext uri="{FF2B5EF4-FFF2-40B4-BE49-F238E27FC236}">
                <a16:creationId xmlns:a16="http://schemas.microsoft.com/office/drawing/2014/main" id="{96F05DC3-7E96-0F68-6C9D-E2CEC0746436}"/>
              </a:ext>
            </a:extLst>
          </p:cNvPr>
          <p:cNvGraphicFramePr/>
          <p:nvPr>
            <p:extLst>
              <p:ext uri="{D42A27DB-BD31-4B8C-83A1-F6EECF244321}">
                <p14:modId xmlns:p14="http://schemas.microsoft.com/office/powerpoint/2010/main" val="4184224692"/>
              </p:ext>
            </p:extLst>
          </p:nvPr>
        </p:nvGraphicFramePr>
        <p:xfrm>
          <a:off x="934970" y="1715587"/>
          <a:ext cx="9437189" cy="19764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7" name="Diagram 106">
            <a:extLst>
              <a:ext uri="{FF2B5EF4-FFF2-40B4-BE49-F238E27FC236}">
                <a16:creationId xmlns:a16="http://schemas.microsoft.com/office/drawing/2014/main" id="{A1CF7803-7725-83E1-5D14-5D7E9AF82708}"/>
              </a:ext>
            </a:extLst>
          </p:cNvPr>
          <p:cNvGraphicFramePr/>
          <p:nvPr>
            <p:extLst>
              <p:ext uri="{D42A27DB-BD31-4B8C-83A1-F6EECF244321}">
                <p14:modId xmlns:p14="http://schemas.microsoft.com/office/powerpoint/2010/main" val="4055338983"/>
              </p:ext>
            </p:extLst>
          </p:nvPr>
        </p:nvGraphicFramePr>
        <p:xfrm>
          <a:off x="1125765" y="4271433"/>
          <a:ext cx="6947990" cy="188117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108" name="Group 107">
            <a:extLst>
              <a:ext uri="{FF2B5EF4-FFF2-40B4-BE49-F238E27FC236}">
                <a16:creationId xmlns:a16="http://schemas.microsoft.com/office/drawing/2014/main" id="{030E608C-440E-2F36-41E9-7D0E00E5929A}"/>
              </a:ext>
            </a:extLst>
          </p:cNvPr>
          <p:cNvGrpSpPr/>
          <p:nvPr/>
        </p:nvGrpSpPr>
        <p:grpSpPr>
          <a:xfrm>
            <a:off x="8805038" y="2268696"/>
            <a:ext cx="2550935" cy="1325563"/>
            <a:chOff x="7869751" y="357777"/>
            <a:chExt cx="1566190" cy="1606500"/>
          </a:xfrm>
        </p:grpSpPr>
        <p:sp>
          <p:nvSpPr>
            <p:cNvPr id="109" name="Rectangle: Rounded Corners 108">
              <a:extLst>
                <a:ext uri="{FF2B5EF4-FFF2-40B4-BE49-F238E27FC236}">
                  <a16:creationId xmlns:a16="http://schemas.microsoft.com/office/drawing/2014/main" id="{FEB5643F-9AF8-D071-DABB-4F573A29A7D3}"/>
                </a:ext>
              </a:extLst>
            </p:cNvPr>
            <p:cNvSpPr/>
            <p:nvPr/>
          </p:nvSpPr>
          <p:spPr>
            <a:xfrm>
              <a:off x="7869751" y="357777"/>
              <a:ext cx="1566190" cy="1606500"/>
            </a:xfrm>
            <a:prstGeom prst="roundRect">
              <a:avLst>
                <a:gd name="adj" fmla="val 10000"/>
              </a:avLst>
            </a:prstGeom>
          </p:spPr>
          <p:style>
            <a:lnRef idx="2">
              <a:schemeClr val="accent5">
                <a:hueOff val="-6758543"/>
                <a:satOff val="-17419"/>
                <a:lumOff val="-1176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0" name="Rectangle: Rounded Corners 4">
              <a:extLst>
                <a:ext uri="{FF2B5EF4-FFF2-40B4-BE49-F238E27FC236}">
                  <a16:creationId xmlns:a16="http://schemas.microsoft.com/office/drawing/2014/main" id="{DB9ADFD5-3862-AE6C-D3C5-78A41EDFE3F8}"/>
                </a:ext>
              </a:extLst>
            </p:cNvPr>
            <p:cNvSpPr txBox="1"/>
            <p:nvPr/>
          </p:nvSpPr>
          <p:spPr>
            <a:xfrm>
              <a:off x="7915623" y="403649"/>
              <a:ext cx="1474446" cy="15147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 </a:t>
              </a:r>
              <a:r>
                <a:rPr lang="en-US" sz="1200" kern="1200" dirty="0" err="1"/>
                <a:t>GridSearchCV</a:t>
              </a:r>
              <a:r>
                <a:rPr lang="en-US" sz="1200" kern="1200" dirty="0"/>
                <a:t> on different models: Logistic Regression, Support Vector Machine, Decision Tree Classifier, K-Nearest Neighbor</a:t>
              </a:r>
            </a:p>
          </p:txBody>
        </p:sp>
      </p:grpSp>
      <p:cxnSp>
        <p:nvCxnSpPr>
          <p:cNvPr id="112" name="Connector: Elbow 111">
            <a:extLst>
              <a:ext uri="{FF2B5EF4-FFF2-40B4-BE49-F238E27FC236}">
                <a16:creationId xmlns:a16="http://schemas.microsoft.com/office/drawing/2014/main" id="{1E546E5F-7A7E-032E-C753-CCB5E347EEC0}"/>
              </a:ext>
            </a:extLst>
          </p:cNvPr>
          <p:cNvCxnSpPr>
            <a:stCxn id="109" idx="2"/>
            <a:endCxn id="107" idx="1"/>
          </p:cNvCxnSpPr>
          <p:nvPr/>
        </p:nvCxnSpPr>
        <p:spPr>
          <a:xfrm rot="5400000">
            <a:off x="4794256" y="-74231"/>
            <a:ext cx="1617760" cy="8954741"/>
          </a:xfrm>
          <a:prstGeom prst="bentConnector4">
            <a:avLst>
              <a:gd name="adj1" fmla="val 20929"/>
              <a:gd name="adj2" fmla="val 10741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7" name="Slide Number Placeholder 116">
            <a:extLst>
              <a:ext uri="{FF2B5EF4-FFF2-40B4-BE49-F238E27FC236}">
                <a16:creationId xmlns:a16="http://schemas.microsoft.com/office/drawing/2014/main" id="{82EFF482-8E21-5E82-2441-FF0B5C6953E2}"/>
              </a:ext>
            </a:extLst>
          </p:cNvPr>
          <p:cNvSpPr>
            <a:spLocks noGrp="1"/>
          </p:cNvSpPr>
          <p:nvPr>
            <p:ph type="sldNum" sz="quarter" idx="12"/>
          </p:nvPr>
        </p:nvSpPr>
        <p:spPr/>
        <p:txBody>
          <a:bodyPr/>
          <a:lstStyle/>
          <a:p>
            <a:fld id="{8360A3FE-047E-4188-A318-A624E51E95A9}" type="slidenum">
              <a:rPr lang="en-US" smtClean="0"/>
              <a:t>14</a:t>
            </a:fld>
            <a:endParaRPr lang="en-US"/>
          </a:p>
        </p:txBody>
      </p:sp>
    </p:spTree>
    <p:extLst>
      <p:ext uri="{BB962C8B-B14F-4D97-AF65-F5344CB8AC3E}">
        <p14:creationId xmlns:p14="http://schemas.microsoft.com/office/powerpoint/2010/main" val="296992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3E5B600-FF7B-C4D9-7BAE-A5380E68C942}"/>
              </a:ext>
            </a:extLst>
          </p:cNvPr>
          <p:cNvGrpSpPr/>
          <p:nvPr/>
        </p:nvGrpSpPr>
        <p:grpSpPr>
          <a:xfrm>
            <a:off x="-1200150" y="0"/>
            <a:ext cx="14211937" cy="6858000"/>
            <a:chOff x="-98678" y="0"/>
            <a:chExt cx="14211937" cy="6858000"/>
          </a:xfrm>
        </p:grpSpPr>
        <p:pic>
          <p:nvPicPr>
            <p:cNvPr id="8"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75849585-CB52-DB93-633D-2B9FBC5C775A}"/>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282AFC0-9B0B-A7F8-3F1B-72656EC008E0}"/>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4375150" y="161925"/>
            <a:ext cx="652145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Results Summary</a:t>
            </a:r>
          </a:p>
        </p:txBody>
      </p:sp>
      <p:sp>
        <p:nvSpPr>
          <p:cNvPr id="6" name="TextBox 5">
            <a:extLst>
              <a:ext uri="{FF2B5EF4-FFF2-40B4-BE49-F238E27FC236}">
                <a16:creationId xmlns:a16="http://schemas.microsoft.com/office/drawing/2014/main" id="{99F67862-DDEE-469B-E1EA-470E5066E675}"/>
              </a:ext>
            </a:extLst>
          </p:cNvPr>
          <p:cNvSpPr txBox="1"/>
          <p:nvPr/>
        </p:nvSpPr>
        <p:spPr>
          <a:xfrm>
            <a:off x="4378280" y="1608088"/>
            <a:ext cx="5840321" cy="3785652"/>
          </a:xfrm>
          <a:prstGeom prst="rect">
            <a:avLst/>
          </a:prstGeom>
          <a:noFill/>
        </p:spPr>
        <p:txBody>
          <a:bodyPr wrap="square">
            <a:spAutoFit/>
          </a:bodyPr>
          <a:lstStyle/>
          <a:p>
            <a:pPr>
              <a:lnSpc>
                <a:spcPct val="100000"/>
              </a:lnSpc>
            </a:pPr>
            <a:r>
              <a:rPr lang="en-US" sz="1600" dirty="0">
                <a:solidFill>
                  <a:schemeClr val="accent3">
                    <a:lumMod val="25000"/>
                  </a:schemeClr>
                </a:solidFill>
                <a:latin typeface="Abadi" panose="020B0604020104020204" pitchFamily="34" charset="0"/>
              </a:rPr>
              <a:t>Exploratory Data Analysis</a:t>
            </a:r>
          </a:p>
          <a:p>
            <a:pPr>
              <a:lnSpc>
                <a:spcPct val="100000"/>
              </a:lnSpc>
            </a:pPr>
            <a:endParaRPr lang="en-US" sz="1600" dirty="0">
              <a:solidFill>
                <a:schemeClr val="accent3">
                  <a:lumMod val="25000"/>
                </a:schemeClr>
              </a:solidFill>
              <a:latin typeface="Abadi" panose="020B0604020104020204" pitchFamily="34" charset="0"/>
            </a:endParaRPr>
          </a:p>
          <a:p>
            <a:pPr marL="742950" lvl="1" indent="-285750">
              <a:buFontTx/>
              <a:buChar char="-"/>
            </a:pPr>
            <a:r>
              <a:rPr lang="en-US" sz="1200" dirty="0">
                <a:solidFill>
                  <a:schemeClr val="accent3">
                    <a:lumMod val="25000"/>
                  </a:schemeClr>
                </a:solidFill>
                <a:latin typeface="Abadi" panose="020B0604020104020204" pitchFamily="34" charset="0"/>
              </a:rPr>
              <a:t>Falcon 9 rocket launch success has improved over time</a:t>
            </a:r>
          </a:p>
          <a:p>
            <a:pPr marL="742950" lvl="1" indent="-285750">
              <a:buFontTx/>
              <a:buChar char="-"/>
            </a:pPr>
            <a:r>
              <a:rPr lang="en-US" sz="1200" dirty="0">
                <a:solidFill>
                  <a:schemeClr val="accent3">
                    <a:lumMod val="25000"/>
                  </a:schemeClr>
                </a:solidFill>
                <a:latin typeface="Abadi" panose="020B0604020104020204" pitchFamily="34" charset="0"/>
              </a:rPr>
              <a:t>KSC LC-39A has the highest success rate of all sites</a:t>
            </a:r>
          </a:p>
          <a:p>
            <a:pPr marL="742950" lvl="1" indent="-285750">
              <a:buFontTx/>
              <a:buChar char="-"/>
            </a:pPr>
            <a:r>
              <a:rPr lang="en-US" sz="1200" dirty="0">
                <a:solidFill>
                  <a:schemeClr val="accent3">
                    <a:lumMod val="25000"/>
                  </a:schemeClr>
                </a:solidFill>
                <a:latin typeface="Abadi" panose="020B0604020104020204" pitchFamily="34" charset="0"/>
              </a:rPr>
              <a:t>Orbits ES-L1, GEO, HEO, and SSO all have a 100% success rate </a:t>
            </a:r>
          </a:p>
          <a:p>
            <a:pPr>
              <a:lnSpc>
                <a:spcPct val="100000"/>
              </a:lnSpc>
            </a:pPr>
            <a:endParaRPr lang="en-US" sz="1600" dirty="0">
              <a:solidFill>
                <a:schemeClr val="accent3">
                  <a:lumMod val="25000"/>
                </a:schemeClr>
              </a:solidFill>
              <a:latin typeface="Abadi" panose="020B0604020104020204" pitchFamily="34" charset="0"/>
            </a:endParaRPr>
          </a:p>
          <a:p>
            <a:pPr>
              <a:lnSpc>
                <a:spcPct val="100000"/>
              </a:lnSpc>
            </a:pPr>
            <a:r>
              <a:rPr lang="en-US" sz="1600" dirty="0">
                <a:solidFill>
                  <a:schemeClr val="accent3">
                    <a:lumMod val="25000"/>
                  </a:schemeClr>
                </a:solidFill>
                <a:latin typeface="Abadi" panose="020B0604020104020204" pitchFamily="34" charset="0"/>
              </a:rPr>
              <a:t>Interactive Analytics</a:t>
            </a:r>
          </a:p>
          <a:p>
            <a:pPr>
              <a:lnSpc>
                <a:spcPct val="100000"/>
              </a:lnSpc>
            </a:pPr>
            <a:endParaRPr lang="en-US" sz="1600" dirty="0">
              <a:solidFill>
                <a:schemeClr val="accent3">
                  <a:lumMod val="25000"/>
                </a:schemeClr>
              </a:solidFill>
              <a:latin typeface="Abadi" panose="020B0604020104020204" pitchFamily="34" charset="0"/>
            </a:endParaRPr>
          </a:p>
          <a:p>
            <a:pPr marL="742950" lvl="1" indent="-285750">
              <a:buFontTx/>
              <a:buChar char="-"/>
            </a:pPr>
            <a:r>
              <a:rPr lang="en-US" sz="1200" dirty="0">
                <a:solidFill>
                  <a:schemeClr val="accent3">
                    <a:lumMod val="25000"/>
                  </a:schemeClr>
                </a:solidFill>
                <a:latin typeface="Abadi" panose="020B0604020104020204" pitchFamily="34" charset="0"/>
              </a:rPr>
              <a:t>Visual mapping reveals that all launch sites are close to a coast as well as most near the equator.</a:t>
            </a:r>
          </a:p>
          <a:p>
            <a:pPr marL="742950" lvl="1" indent="-285750">
              <a:buFontTx/>
              <a:buChar char="-"/>
            </a:pPr>
            <a:r>
              <a:rPr lang="en-US" sz="1200" dirty="0">
                <a:solidFill>
                  <a:schemeClr val="accent3">
                    <a:lumMod val="25000"/>
                  </a:schemeClr>
                </a:solidFill>
                <a:latin typeface="Abadi" panose="020B0604020104020204" pitchFamily="34" charset="0"/>
              </a:rPr>
              <a:t>Due to the explosive nature of rocket launches, launch sites are positioned just far enough away to not disrupt civilian structures</a:t>
            </a:r>
          </a:p>
          <a:p>
            <a:pPr>
              <a:lnSpc>
                <a:spcPct val="100000"/>
              </a:lnSpc>
            </a:pPr>
            <a:endParaRPr lang="en-US" sz="1600" dirty="0">
              <a:solidFill>
                <a:schemeClr val="accent3">
                  <a:lumMod val="25000"/>
                </a:schemeClr>
              </a:solidFill>
              <a:latin typeface="Abadi" panose="020B0604020104020204" pitchFamily="34" charset="0"/>
            </a:endParaRPr>
          </a:p>
          <a:p>
            <a:pPr>
              <a:lnSpc>
                <a:spcPct val="100000"/>
              </a:lnSpc>
            </a:pPr>
            <a:r>
              <a:rPr lang="en-US" sz="1600" dirty="0">
                <a:solidFill>
                  <a:schemeClr val="accent3">
                    <a:lumMod val="25000"/>
                  </a:schemeClr>
                </a:solidFill>
                <a:latin typeface="Abadi" panose="020B0604020104020204" pitchFamily="34" charset="0"/>
              </a:rPr>
              <a:t>Predictive Analysis</a:t>
            </a:r>
          </a:p>
          <a:p>
            <a:pPr>
              <a:lnSpc>
                <a:spcPct val="100000"/>
              </a:lnSpc>
            </a:pPr>
            <a:endParaRPr lang="en-US" sz="1600" dirty="0">
              <a:solidFill>
                <a:schemeClr val="accent3">
                  <a:lumMod val="25000"/>
                </a:schemeClr>
              </a:solidFill>
              <a:latin typeface="Abadi" panose="020B0604020104020204" pitchFamily="34" charset="0"/>
            </a:endParaRPr>
          </a:p>
          <a:p>
            <a:pPr marL="742950" lvl="1" indent="-285750">
              <a:buFontTx/>
              <a:buChar char="-"/>
            </a:pPr>
            <a:r>
              <a:rPr lang="en-US" sz="1200" dirty="0">
                <a:solidFill>
                  <a:schemeClr val="accent3">
                    <a:lumMod val="25000"/>
                  </a:schemeClr>
                </a:solidFill>
                <a:latin typeface="Abadi" panose="020B0604020104020204" pitchFamily="34" charset="0"/>
              </a:rPr>
              <a:t>Evaluation of ML models shows Decision Tree model to be the best predictive model for this data</a:t>
            </a:r>
          </a:p>
        </p:txBody>
      </p:sp>
      <p:sp>
        <p:nvSpPr>
          <p:cNvPr id="10" name="Slide Number Placeholder 9">
            <a:extLst>
              <a:ext uri="{FF2B5EF4-FFF2-40B4-BE49-F238E27FC236}">
                <a16:creationId xmlns:a16="http://schemas.microsoft.com/office/drawing/2014/main" id="{D9CCC0FB-DF23-9DF8-F5FB-5B003277551D}"/>
              </a:ext>
            </a:extLst>
          </p:cNvPr>
          <p:cNvSpPr>
            <a:spLocks noGrp="1"/>
          </p:cNvSpPr>
          <p:nvPr>
            <p:ph type="sldNum" sz="quarter" idx="12"/>
          </p:nvPr>
        </p:nvSpPr>
        <p:spPr/>
        <p:txBody>
          <a:bodyPr/>
          <a:lstStyle/>
          <a:p>
            <a:fld id="{8360A3FE-047E-4188-A318-A624E51E95A9}" type="slidenum">
              <a:rPr lang="en-US" smtClean="0"/>
              <a:t>15</a:t>
            </a:fld>
            <a:endParaRPr lang="en-US"/>
          </a:p>
        </p:txBody>
      </p:sp>
      <p:sp>
        <p:nvSpPr>
          <p:cNvPr id="11" name="Flowchart: Delay 10">
            <a:extLst>
              <a:ext uri="{FF2B5EF4-FFF2-40B4-BE49-F238E27FC236}">
                <a16:creationId xmlns:a16="http://schemas.microsoft.com/office/drawing/2014/main" id="{FEC5F5BF-984C-D9A2-3975-73A77CCA814F}"/>
              </a:ext>
            </a:extLst>
          </p:cNvPr>
          <p:cNvSpPr/>
          <p:nvPr/>
        </p:nvSpPr>
        <p:spPr>
          <a:xfrm>
            <a:off x="-933320" y="0"/>
            <a:ext cx="4609837" cy="6858000"/>
          </a:xfrm>
          <a:prstGeom prst="flowChartDelay">
            <a:avLst/>
          </a:prstGeom>
          <a:blipFill>
            <a:blip r:embed="rId3"/>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59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paceX celebrates historic rocket landings with new 4K footage">
            <a:extLst>
              <a:ext uri="{FF2B5EF4-FFF2-40B4-BE49-F238E27FC236}">
                <a16:creationId xmlns:a16="http://schemas.microsoft.com/office/drawing/2014/main" id="{3BB92149-B9D6-DBC7-1ECA-E35C5007C79C}"/>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4E4902-B061-466B-80DC-9FA6682F6BDE}"/>
              </a:ext>
            </a:extLst>
          </p:cNvPr>
          <p:cNvSpPr/>
          <p:nvPr/>
        </p:nvSpPr>
        <p:spPr>
          <a:xfrm rot="10800000">
            <a:off x="0" y="0"/>
            <a:ext cx="7027217" cy="6858000"/>
          </a:xfrm>
          <a:prstGeom prst="rect">
            <a:avLst/>
          </a:prstGeom>
          <a:gradFill flip="none" rotWithShape="1">
            <a:gsLst>
              <a:gs pos="0">
                <a:schemeClr val="bg1">
                  <a:alpha val="0"/>
                  <a:lumMod val="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7ED4FA-35DC-F0DB-C93A-25A5BF834D96}"/>
              </a:ext>
            </a:extLst>
          </p:cNvPr>
          <p:cNvSpPr txBox="1">
            <a:spLocks/>
          </p:cNvSpPr>
          <p:nvPr/>
        </p:nvSpPr>
        <p:spPr>
          <a:xfrm>
            <a:off x="655320" y="3105018"/>
            <a:ext cx="10515600" cy="13471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Insights </a:t>
            </a:r>
          </a:p>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from </a:t>
            </a:r>
            <a:r>
              <a:rPr lang="en-US" sz="2800" dirty="0" err="1">
                <a:ln w="0"/>
                <a:solidFill>
                  <a:schemeClr val="bg1"/>
                </a:solidFill>
                <a:effectLst>
                  <a:outerShdw blurRad="38100" dist="19050" dir="2700000" algn="tl" rotWithShape="0">
                    <a:schemeClr val="dk1">
                      <a:alpha val="40000"/>
                    </a:schemeClr>
                  </a:outerShdw>
                </a:effectLst>
                <a:latin typeface="SpaceX" panose="02000600000000000000" pitchFamily="2" charset="0"/>
              </a:rPr>
              <a:t>eda</a:t>
            </a:r>
            <a:endPar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endParaRPr>
          </a:p>
        </p:txBody>
      </p:sp>
      <p:sp>
        <p:nvSpPr>
          <p:cNvPr id="4" name="Title 1">
            <a:extLst>
              <a:ext uri="{FF2B5EF4-FFF2-40B4-BE49-F238E27FC236}">
                <a16:creationId xmlns:a16="http://schemas.microsoft.com/office/drawing/2014/main" id="{675B6DB4-7A71-E28A-3F5E-51501597895E}"/>
              </a:ext>
            </a:extLst>
          </p:cNvPr>
          <p:cNvSpPr txBox="1">
            <a:spLocks/>
          </p:cNvSpPr>
          <p:nvPr/>
        </p:nvSpPr>
        <p:spPr>
          <a:xfrm>
            <a:off x="664321" y="2901961"/>
            <a:ext cx="10515600" cy="6925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000" dirty="0">
                <a:ln w="0"/>
                <a:solidFill>
                  <a:schemeClr val="bg1"/>
                </a:solidFill>
                <a:effectLst>
                  <a:outerShdw blurRad="38100" dist="19050" dir="2700000" algn="tl" rotWithShape="0">
                    <a:schemeClr val="dk1">
                      <a:alpha val="40000"/>
                    </a:schemeClr>
                  </a:outerShdw>
                </a:effectLst>
                <a:latin typeface="Abadi" panose="020B0604020104020204" pitchFamily="34" charset="0"/>
              </a:rPr>
              <a:t>Section 2</a:t>
            </a:r>
          </a:p>
        </p:txBody>
      </p:sp>
      <p:sp>
        <p:nvSpPr>
          <p:cNvPr id="5" name="Slide Number Placeholder 4">
            <a:extLst>
              <a:ext uri="{FF2B5EF4-FFF2-40B4-BE49-F238E27FC236}">
                <a16:creationId xmlns:a16="http://schemas.microsoft.com/office/drawing/2014/main" id="{8CB92CDE-6024-5796-8FCE-C220CF7F38C3}"/>
              </a:ext>
            </a:extLst>
          </p:cNvPr>
          <p:cNvSpPr>
            <a:spLocks noGrp="1"/>
          </p:cNvSpPr>
          <p:nvPr>
            <p:ph type="sldNum" sz="quarter" idx="12"/>
          </p:nvPr>
        </p:nvSpPr>
        <p:spPr/>
        <p:txBody>
          <a:bodyPr/>
          <a:lstStyle/>
          <a:p>
            <a:fld id="{8360A3FE-047E-4188-A318-A624E51E95A9}" type="slidenum">
              <a:rPr lang="en-US" smtClean="0"/>
              <a:t>16</a:t>
            </a:fld>
            <a:endParaRPr lang="en-US"/>
          </a:p>
        </p:txBody>
      </p:sp>
    </p:spTree>
    <p:extLst>
      <p:ext uri="{BB962C8B-B14F-4D97-AF65-F5344CB8AC3E}">
        <p14:creationId xmlns:p14="http://schemas.microsoft.com/office/powerpoint/2010/main" val="1059244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CAD9B0-4A90-DA2C-D05D-CE77F4DDDFD6}"/>
              </a:ext>
            </a:extLst>
          </p:cNvPr>
          <p:cNvGrpSpPr/>
          <p:nvPr/>
        </p:nvGrpSpPr>
        <p:grpSpPr>
          <a:xfrm>
            <a:off x="-838200"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0FAB7AD2-3389-6355-E758-42F5E04388B4}"/>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E37402F-F6E2-C70D-8096-80B87D84FE85}"/>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33400" y="164828"/>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Flight Number vs. Launch Site</a:t>
            </a:r>
          </a:p>
        </p:txBody>
      </p:sp>
      <p:pic>
        <p:nvPicPr>
          <p:cNvPr id="8194" name="Picture 2">
            <a:extLst>
              <a:ext uri="{FF2B5EF4-FFF2-40B4-BE49-F238E27FC236}">
                <a16:creationId xmlns:a16="http://schemas.microsoft.com/office/drawing/2014/main" id="{0F5FA4F8-4B0D-4550-D874-AD4A23D941A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694249"/>
            <a:ext cx="12192000" cy="24114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134F77-B802-C282-1335-C1B9922A01EF}"/>
              </a:ext>
            </a:extLst>
          </p:cNvPr>
          <p:cNvSpPr txBox="1"/>
          <p:nvPr/>
        </p:nvSpPr>
        <p:spPr>
          <a:xfrm>
            <a:off x="612730" y="1902378"/>
            <a:ext cx="4403407" cy="954107"/>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Earlier flights ( </a:t>
            </a:r>
            <a:r>
              <a:rPr lang="en-US" sz="1400" dirty="0">
                <a:solidFill>
                  <a:srgbClr val="1F77B4"/>
                </a:solidFill>
                <a:latin typeface="Abadi" panose="020B0604020104020204" pitchFamily="34" charset="0"/>
              </a:rPr>
              <a:t>•</a:t>
            </a:r>
            <a:r>
              <a:rPr lang="en-US" sz="1400" dirty="0">
                <a:solidFill>
                  <a:schemeClr val="accent3">
                    <a:lumMod val="25000"/>
                  </a:schemeClr>
                </a:solidFill>
                <a:latin typeface="Abadi" panose="020B0604020104020204" pitchFamily="34" charset="0"/>
              </a:rPr>
              <a:t> ) had a lower success rate compared to the later flights ( </a:t>
            </a:r>
            <a:r>
              <a:rPr lang="en-US" sz="1400" dirty="0">
                <a:solidFill>
                  <a:srgbClr val="FF7903"/>
                </a:solidFill>
                <a:latin typeface="Abadi" panose="020B0604020104020204" pitchFamily="34" charset="0"/>
              </a:rPr>
              <a:t>• </a:t>
            </a:r>
            <a:r>
              <a:rPr lang="en-US" sz="1400" dirty="0">
                <a:solidFill>
                  <a:schemeClr val="accent3">
                    <a:lumMod val="25000"/>
                  </a:schemeClr>
                </a:solidFill>
                <a:latin typeface="Abadi" panose="020B0604020104020204" pitchFamily="34" charset="0"/>
              </a:rPr>
              <a:t>)</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Launches improved in success rate over time </a:t>
            </a:r>
          </a:p>
        </p:txBody>
      </p:sp>
      <p:sp>
        <p:nvSpPr>
          <p:cNvPr id="7" name="TextBox 6">
            <a:extLst>
              <a:ext uri="{FF2B5EF4-FFF2-40B4-BE49-F238E27FC236}">
                <a16:creationId xmlns:a16="http://schemas.microsoft.com/office/drawing/2014/main" id="{0FAACF20-0E37-3BB6-1C44-7E17C9259AD9}"/>
              </a:ext>
            </a:extLst>
          </p:cNvPr>
          <p:cNvSpPr txBox="1"/>
          <p:nvPr/>
        </p:nvSpPr>
        <p:spPr>
          <a:xfrm>
            <a:off x="5345838" y="1902377"/>
            <a:ext cx="4403407" cy="1169551"/>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Launch site CCAFS SLC-40 has almost 2x amount of the other two combined</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CCAFS SLC-40 has the least success rate of all the launch sites</a:t>
            </a:r>
          </a:p>
        </p:txBody>
      </p:sp>
      <p:sp>
        <p:nvSpPr>
          <p:cNvPr id="11" name="Slide Number Placeholder 10">
            <a:extLst>
              <a:ext uri="{FF2B5EF4-FFF2-40B4-BE49-F238E27FC236}">
                <a16:creationId xmlns:a16="http://schemas.microsoft.com/office/drawing/2014/main" id="{A3AA8F9B-A603-5BD1-6B1B-430CE00001B1}"/>
              </a:ext>
            </a:extLst>
          </p:cNvPr>
          <p:cNvSpPr>
            <a:spLocks noGrp="1"/>
          </p:cNvSpPr>
          <p:nvPr>
            <p:ph type="sldNum" sz="quarter" idx="12"/>
          </p:nvPr>
        </p:nvSpPr>
        <p:spPr/>
        <p:txBody>
          <a:bodyPr/>
          <a:lstStyle/>
          <a:p>
            <a:fld id="{8360A3FE-047E-4188-A318-A624E51E95A9}" type="slidenum">
              <a:rPr lang="en-US" smtClean="0"/>
              <a:t>17</a:t>
            </a:fld>
            <a:endParaRPr lang="en-US"/>
          </a:p>
        </p:txBody>
      </p:sp>
    </p:spTree>
    <p:extLst>
      <p:ext uri="{BB962C8B-B14F-4D97-AF65-F5344CB8AC3E}">
        <p14:creationId xmlns:p14="http://schemas.microsoft.com/office/powerpoint/2010/main" val="909677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0C9911D-E13F-6932-06BD-3AE8F713921F}"/>
              </a:ext>
            </a:extLst>
          </p:cNvPr>
          <p:cNvGrpSpPr/>
          <p:nvPr/>
        </p:nvGrpSpPr>
        <p:grpSpPr>
          <a:xfrm>
            <a:off x="-469900"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2CE5A194-BC2B-4625-7401-7F356E261A8F}"/>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8A83EBC-A5CD-9934-BB7D-AC90AED71C66}"/>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85650" y="199663"/>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Payload vs. Launch Site</a:t>
            </a:r>
          </a:p>
        </p:txBody>
      </p:sp>
      <p:pic>
        <p:nvPicPr>
          <p:cNvPr id="12290" name="Picture 2">
            <a:extLst>
              <a:ext uri="{FF2B5EF4-FFF2-40B4-BE49-F238E27FC236}">
                <a16:creationId xmlns:a16="http://schemas.microsoft.com/office/drawing/2014/main" id="{666DAF54-5399-C065-C847-AB9CC91A33F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81462"/>
            <a:ext cx="12192001" cy="24114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1529A2-1312-9881-1E62-78C743D282A6}"/>
              </a:ext>
            </a:extLst>
          </p:cNvPr>
          <p:cNvSpPr txBox="1"/>
          <p:nvPr/>
        </p:nvSpPr>
        <p:spPr>
          <a:xfrm>
            <a:off x="612730" y="1975951"/>
            <a:ext cx="4403407" cy="1169551"/>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KSC LC 39A has a launch success rate of 100% for payloads less than 5,500kg</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Higher payloads have greater chance of success rate </a:t>
            </a:r>
          </a:p>
        </p:txBody>
      </p:sp>
      <p:sp>
        <p:nvSpPr>
          <p:cNvPr id="7" name="TextBox 6">
            <a:extLst>
              <a:ext uri="{FF2B5EF4-FFF2-40B4-BE49-F238E27FC236}">
                <a16:creationId xmlns:a16="http://schemas.microsoft.com/office/drawing/2014/main" id="{1CB8F9AF-059F-129A-137E-957DA6FA7F88}"/>
              </a:ext>
            </a:extLst>
          </p:cNvPr>
          <p:cNvSpPr txBox="1"/>
          <p:nvPr/>
        </p:nvSpPr>
        <p:spPr>
          <a:xfrm>
            <a:off x="5345838" y="1975950"/>
            <a:ext cx="4403407" cy="1169551"/>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VAFB SLC 4E doesn’t launch anything over 10,000kg</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CCAFS SLC-40 has the least success rate of all the launch sites</a:t>
            </a:r>
          </a:p>
        </p:txBody>
      </p:sp>
      <p:sp>
        <p:nvSpPr>
          <p:cNvPr id="11" name="Slide Number Placeholder 10">
            <a:extLst>
              <a:ext uri="{FF2B5EF4-FFF2-40B4-BE49-F238E27FC236}">
                <a16:creationId xmlns:a16="http://schemas.microsoft.com/office/drawing/2014/main" id="{A2886667-8402-31A5-B24B-749D0674B9DE}"/>
              </a:ext>
            </a:extLst>
          </p:cNvPr>
          <p:cNvSpPr>
            <a:spLocks noGrp="1"/>
          </p:cNvSpPr>
          <p:nvPr>
            <p:ph type="sldNum" sz="quarter" idx="12"/>
          </p:nvPr>
        </p:nvSpPr>
        <p:spPr/>
        <p:txBody>
          <a:bodyPr/>
          <a:lstStyle/>
          <a:p>
            <a:fld id="{8360A3FE-047E-4188-A318-A624E51E95A9}" type="slidenum">
              <a:rPr lang="en-US" smtClean="0"/>
              <a:t>18</a:t>
            </a:fld>
            <a:endParaRPr lang="en-US"/>
          </a:p>
        </p:txBody>
      </p:sp>
    </p:spTree>
    <p:extLst>
      <p:ext uri="{BB962C8B-B14F-4D97-AF65-F5344CB8AC3E}">
        <p14:creationId xmlns:p14="http://schemas.microsoft.com/office/powerpoint/2010/main" val="360196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AA668FD-B654-7AF3-2DE7-70E8771C75FD}"/>
              </a:ext>
            </a:extLst>
          </p:cNvPr>
          <p:cNvGrpSpPr/>
          <p:nvPr/>
        </p:nvGrpSpPr>
        <p:grpSpPr>
          <a:xfrm>
            <a:off x="-838200" y="-2102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BD7D7CBC-39B1-F624-7E60-8DDB09E655D9}"/>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E356F28-215D-953B-94F3-C6FCF79F6645}"/>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50819" y="171585"/>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Success Rate vs. Orbit Type</a:t>
            </a:r>
          </a:p>
        </p:txBody>
      </p:sp>
      <p:pic>
        <p:nvPicPr>
          <p:cNvPr id="13314" name="Picture 2">
            <a:extLst>
              <a:ext uri="{FF2B5EF4-FFF2-40B4-BE49-F238E27FC236}">
                <a16:creationId xmlns:a16="http://schemas.microsoft.com/office/drawing/2014/main" id="{E2D42191-0CD6-77A7-3FBB-9230206AAE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8651" y="2252522"/>
            <a:ext cx="5741942" cy="3257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C159A6-EC43-EABC-2CAE-E39F78557A9E}"/>
              </a:ext>
            </a:extLst>
          </p:cNvPr>
          <p:cNvSpPr txBox="1"/>
          <p:nvPr/>
        </p:nvSpPr>
        <p:spPr>
          <a:xfrm>
            <a:off x="940051" y="2895456"/>
            <a:ext cx="4403407" cy="2123658"/>
          </a:xfrm>
          <a:prstGeom prst="rect">
            <a:avLst/>
          </a:prstGeom>
          <a:noFill/>
        </p:spPr>
        <p:txBody>
          <a:bodyPr wrap="square">
            <a:spAutoFit/>
          </a:bodyPr>
          <a:lstStyle/>
          <a:p>
            <a:pPr>
              <a:lnSpc>
                <a:spcPct val="100000"/>
              </a:lnSpc>
            </a:pPr>
            <a:r>
              <a:rPr lang="en-US" sz="2000" dirty="0">
                <a:solidFill>
                  <a:schemeClr val="accent3">
                    <a:lumMod val="25000"/>
                  </a:schemeClr>
                </a:solidFill>
                <a:latin typeface="Abadi" panose="020B0604020104020204" pitchFamily="34" charset="0"/>
              </a:rPr>
              <a:t>Success Rate:</a:t>
            </a:r>
          </a:p>
          <a:p>
            <a:pPr>
              <a:lnSpc>
                <a:spcPct val="100000"/>
              </a:lnSpc>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100%: ES-L1, SSO, HEO, GEO</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90% - 70%: LEO, VLEO</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70% - 50%: ISS, PO, GTO, MEO</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0%: SO</a:t>
            </a:r>
          </a:p>
        </p:txBody>
      </p:sp>
      <p:sp>
        <p:nvSpPr>
          <p:cNvPr id="11" name="Slide Number Placeholder 10">
            <a:extLst>
              <a:ext uri="{FF2B5EF4-FFF2-40B4-BE49-F238E27FC236}">
                <a16:creationId xmlns:a16="http://schemas.microsoft.com/office/drawing/2014/main" id="{9F0E89FB-76EB-3AB5-BF3D-A651239E2151}"/>
              </a:ext>
            </a:extLst>
          </p:cNvPr>
          <p:cNvSpPr>
            <a:spLocks noGrp="1"/>
          </p:cNvSpPr>
          <p:nvPr>
            <p:ph type="sldNum" sz="quarter" idx="12"/>
          </p:nvPr>
        </p:nvSpPr>
        <p:spPr/>
        <p:txBody>
          <a:bodyPr/>
          <a:lstStyle/>
          <a:p>
            <a:fld id="{8360A3FE-047E-4188-A318-A624E51E95A9}" type="slidenum">
              <a:rPr lang="en-US" smtClean="0"/>
              <a:t>19</a:t>
            </a:fld>
            <a:endParaRPr lang="en-US"/>
          </a:p>
        </p:txBody>
      </p:sp>
    </p:spTree>
    <p:extLst>
      <p:ext uri="{BB962C8B-B14F-4D97-AF65-F5344CB8AC3E}">
        <p14:creationId xmlns:p14="http://schemas.microsoft.com/office/powerpoint/2010/main" val="352309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EF1C424-F107-DE58-10D7-46BDE3FF1621}"/>
              </a:ext>
            </a:extLst>
          </p:cNvPr>
          <p:cNvGrpSpPr/>
          <p:nvPr/>
        </p:nvGrpSpPr>
        <p:grpSpPr>
          <a:xfrm>
            <a:off x="-838200" y="0"/>
            <a:ext cx="14211937" cy="6858000"/>
            <a:chOff x="-98678" y="0"/>
            <a:chExt cx="14211937" cy="6858000"/>
          </a:xfrm>
        </p:grpSpPr>
        <p:pic>
          <p:nvPicPr>
            <p:cNvPr id="5"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83EE00E7-14B6-A4B0-85B4-709136EDCC6B}"/>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968E274-7408-629D-23F2-0F57B64B34B7}"/>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2" name="Title 1">
            <a:extLst>
              <a:ext uri="{FF2B5EF4-FFF2-40B4-BE49-F238E27FC236}">
                <a16:creationId xmlns:a16="http://schemas.microsoft.com/office/drawing/2014/main" id="{5919EB96-EF07-4F59-1793-688B86487F60}"/>
              </a:ext>
            </a:extLst>
          </p:cNvPr>
          <p:cNvSpPr>
            <a:spLocks noGrp="1"/>
          </p:cNvSpPr>
          <p:nvPr>
            <p:ph type="title"/>
          </p:nvPr>
        </p:nvSpPr>
        <p:spPr>
          <a:xfrm>
            <a:off x="5409581" y="365125"/>
            <a:ext cx="6725269"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Table Of Contents</a:t>
            </a:r>
          </a:p>
        </p:txBody>
      </p:sp>
      <p:sp>
        <p:nvSpPr>
          <p:cNvPr id="3" name="Content Placeholder 2">
            <a:extLst>
              <a:ext uri="{FF2B5EF4-FFF2-40B4-BE49-F238E27FC236}">
                <a16:creationId xmlns:a16="http://schemas.microsoft.com/office/drawing/2014/main" id="{706FC355-E116-7863-1EA4-8393FC77C5F0}"/>
              </a:ext>
            </a:extLst>
          </p:cNvPr>
          <p:cNvSpPr>
            <a:spLocks noGrp="1"/>
          </p:cNvSpPr>
          <p:nvPr>
            <p:ph idx="1"/>
          </p:nvPr>
        </p:nvSpPr>
        <p:spPr>
          <a:xfrm>
            <a:off x="5409581" y="1825624"/>
            <a:ext cx="6972919" cy="4982317"/>
          </a:xfrm>
        </p:spPr>
        <p:txBody>
          <a:bodyPr>
            <a:normAutofit fontScale="77500" lnSpcReduction="20000"/>
          </a:bodyPr>
          <a:lstStyle/>
          <a:p>
            <a:pPr marL="0" indent="0">
              <a:spcAft>
                <a:spcPts val="1000"/>
              </a:spcAft>
              <a:buNone/>
            </a:pPr>
            <a:r>
              <a:rPr lang="en-US" sz="2000" dirty="0">
                <a:solidFill>
                  <a:schemeClr val="tx1">
                    <a:lumMod val="65000"/>
                    <a:lumOff val="35000"/>
                  </a:schemeClr>
                </a:solidFill>
                <a:latin typeface="Abadi" panose="020B0604020104020204" pitchFamily="34" charset="0"/>
              </a:rPr>
              <a:t>Executive Summary				3</a:t>
            </a:r>
          </a:p>
          <a:p>
            <a:pPr marL="0" indent="0">
              <a:spcAft>
                <a:spcPts val="1000"/>
              </a:spcAft>
              <a:buNone/>
            </a:pPr>
            <a:r>
              <a:rPr lang="en-US" sz="2000" dirty="0">
                <a:solidFill>
                  <a:schemeClr val="tx1">
                    <a:lumMod val="65000"/>
                    <a:lumOff val="35000"/>
                  </a:schemeClr>
                </a:solidFill>
                <a:latin typeface="Abadi" panose="020B0604020104020204" pitchFamily="34" charset="0"/>
              </a:rPr>
              <a:t>Introduction				4</a:t>
            </a:r>
          </a:p>
          <a:p>
            <a:pPr marL="0" indent="0">
              <a:spcAft>
                <a:spcPts val="1000"/>
              </a:spcAft>
              <a:buNone/>
            </a:pPr>
            <a:r>
              <a:rPr lang="en-US" sz="2000" dirty="0">
                <a:solidFill>
                  <a:schemeClr val="tx1">
                    <a:lumMod val="65000"/>
                    <a:lumOff val="35000"/>
                  </a:schemeClr>
                </a:solidFill>
                <a:latin typeface="Abadi" panose="020B0604020104020204" pitchFamily="34" charset="0"/>
              </a:rPr>
              <a:t>Methodology				5</a:t>
            </a:r>
          </a:p>
          <a:p>
            <a:pPr marL="0" indent="0">
              <a:spcAft>
                <a:spcPts val="1000"/>
              </a:spcAft>
              <a:buNone/>
            </a:pPr>
            <a:r>
              <a:rPr lang="en-US" sz="2000" dirty="0">
                <a:solidFill>
                  <a:schemeClr val="tx1">
                    <a:lumMod val="65000"/>
                    <a:lumOff val="35000"/>
                  </a:schemeClr>
                </a:solidFill>
                <a:latin typeface="Abadi" panose="020B0604020104020204" pitchFamily="34" charset="0"/>
              </a:rPr>
              <a:t>Insights from EDA:				</a:t>
            </a:r>
          </a:p>
          <a:p>
            <a:pPr marL="0" indent="0">
              <a:spcAft>
                <a:spcPts val="1000"/>
              </a:spcAft>
              <a:buNone/>
            </a:pPr>
            <a:r>
              <a:rPr lang="en-US" sz="2000" dirty="0">
                <a:solidFill>
                  <a:schemeClr val="tx1">
                    <a:lumMod val="65000"/>
                    <a:lumOff val="35000"/>
                  </a:schemeClr>
                </a:solidFill>
                <a:latin typeface="Abadi" panose="020B0604020104020204" pitchFamily="34" charset="0"/>
              </a:rPr>
              <a:t>	</a:t>
            </a:r>
            <a:r>
              <a:rPr lang="en-US" sz="1600" dirty="0">
                <a:solidFill>
                  <a:schemeClr val="tx1">
                    <a:lumMod val="65000"/>
                    <a:lumOff val="35000"/>
                  </a:schemeClr>
                </a:solidFill>
                <a:latin typeface="Abadi" panose="020B0604020104020204" pitchFamily="34" charset="0"/>
              </a:rPr>
              <a:t>EDA with Visualization			16</a:t>
            </a:r>
          </a:p>
          <a:p>
            <a:pPr marL="0" indent="0">
              <a:spcAft>
                <a:spcPts val="1000"/>
              </a:spcAft>
              <a:buNone/>
            </a:pPr>
            <a:r>
              <a:rPr lang="en-US" sz="1600" dirty="0">
                <a:solidFill>
                  <a:schemeClr val="tx1">
                    <a:lumMod val="65000"/>
                    <a:lumOff val="35000"/>
                  </a:schemeClr>
                </a:solidFill>
                <a:latin typeface="Abadi" panose="020B0604020104020204" pitchFamily="34" charset="0"/>
              </a:rPr>
              <a:t>	EDA with SQL				23</a:t>
            </a:r>
            <a:endParaRPr lang="en-US" sz="2000" dirty="0">
              <a:solidFill>
                <a:schemeClr val="tx1">
                  <a:lumMod val="65000"/>
                  <a:lumOff val="35000"/>
                </a:schemeClr>
              </a:solidFill>
              <a:latin typeface="Abadi" panose="020B0604020104020204" pitchFamily="34" charset="0"/>
            </a:endParaRPr>
          </a:p>
          <a:p>
            <a:pPr marL="0" indent="0">
              <a:spcAft>
                <a:spcPts val="1000"/>
              </a:spcAft>
              <a:buNone/>
            </a:pPr>
            <a:r>
              <a:rPr lang="en-US" sz="2000" dirty="0">
                <a:solidFill>
                  <a:schemeClr val="tx1">
                    <a:lumMod val="65000"/>
                    <a:lumOff val="35000"/>
                  </a:schemeClr>
                </a:solidFill>
                <a:latin typeface="Abadi" panose="020B0604020104020204" pitchFamily="34" charset="0"/>
              </a:rPr>
              <a:t>Launch Sites Proximities Analysis – Folium	33</a:t>
            </a:r>
          </a:p>
          <a:p>
            <a:pPr marL="0" indent="0">
              <a:spcAft>
                <a:spcPts val="1000"/>
              </a:spcAft>
              <a:buNone/>
            </a:pPr>
            <a:r>
              <a:rPr lang="en-US" sz="2000" dirty="0" err="1">
                <a:solidFill>
                  <a:schemeClr val="tx1">
                    <a:lumMod val="65000"/>
                    <a:lumOff val="35000"/>
                  </a:schemeClr>
                </a:solidFill>
                <a:latin typeface="Abadi" panose="020B0604020104020204" pitchFamily="34" charset="0"/>
              </a:rPr>
              <a:t>Plotly</a:t>
            </a:r>
            <a:r>
              <a:rPr lang="en-US" sz="2000" dirty="0">
                <a:solidFill>
                  <a:schemeClr val="tx1">
                    <a:lumMod val="65000"/>
                    <a:lumOff val="35000"/>
                  </a:schemeClr>
                </a:solidFill>
                <a:latin typeface="Abadi" panose="020B0604020104020204" pitchFamily="34" charset="0"/>
              </a:rPr>
              <a:t> Dash				37</a:t>
            </a:r>
          </a:p>
          <a:p>
            <a:pPr marL="0" indent="0">
              <a:spcAft>
                <a:spcPts val="1000"/>
              </a:spcAft>
              <a:buNone/>
            </a:pPr>
            <a:r>
              <a:rPr lang="en-US" sz="2000" dirty="0">
                <a:solidFill>
                  <a:schemeClr val="tx1">
                    <a:lumMod val="65000"/>
                    <a:lumOff val="35000"/>
                  </a:schemeClr>
                </a:solidFill>
                <a:latin typeface="Abadi" panose="020B0604020104020204" pitchFamily="34" charset="0"/>
              </a:rPr>
              <a:t>Predictive Analytics				41</a:t>
            </a:r>
          </a:p>
          <a:p>
            <a:pPr marL="0" indent="0">
              <a:spcAft>
                <a:spcPts val="1000"/>
              </a:spcAft>
              <a:buNone/>
            </a:pPr>
            <a:r>
              <a:rPr lang="en-US" sz="2000" dirty="0">
                <a:solidFill>
                  <a:schemeClr val="tx1">
                    <a:lumMod val="65000"/>
                    <a:lumOff val="35000"/>
                  </a:schemeClr>
                </a:solidFill>
                <a:latin typeface="Abadi" panose="020B0604020104020204" pitchFamily="34" charset="0"/>
              </a:rPr>
              <a:t>Conclusion				44</a:t>
            </a:r>
          </a:p>
          <a:p>
            <a:pPr marL="0" indent="0">
              <a:spcAft>
                <a:spcPts val="1000"/>
              </a:spcAft>
              <a:buNone/>
            </a:pPr>
            <a:r>
              <a:rPr lang="en-US" sz="2000" dirty="0">
                <a:solidFill>
                  <a:schemeClr val="tx1">
                    <a:lumMod val="65000"/>
                    <a:lumOff val="35000"/>
                  </a:schemeClr>
                </a:solidFill>
                <a:latin typeface="Abadi" panose="020B0604020104020204" pitchFamily="34" charset="0"/>
              </a:rPr>
              <a:t>Recommendation				45</a:t>
            </a:r>
          </a:p>
          <a:p>
            <a:pPr marL="0" indent="0">
              <a:spcAft>
                <a:spcPts val="1000"/>
              </a:spcAft>
              <a:buNone/>
            </a:pPr>
            <a:r>
              <a:rPr lang="en-US" sz="2000" dirty="0">
                <a:solidFill>
                  <a:schemeClr val="tx1">
                    <a:lumMod val="65000"/>
                    <a:lumOff val="35000"/>
                  </a:schemeClr>
                </a:solidFill>
                <a:latin typeface="Abadi" panose="020B0604020104020204" pitchFamily="34" charset="0"/>
              </a:rPr>
              <a:t> </a:t>
            </a:r>
          </a:p>
        </p:txBody>
      </p:sp>
      <p:sp>
        <p:nvSpPr>
          <p:cNvPr id="10" name="Flowchart: Delay 9">
            <a:extLst>
              <a:ext uri="{FF2B5EF4-FFF2-40B4-BE49-F238E27FC236}">
                <a16:creationId xmlns:a16="http://schemas.microsoft.com/office/drawing/2014/main" id="{9CE252E8-6CB6-C948-50D3-C75A0A12BA87}"/>
              </a:ext>
            </a:extLst>
          </p:cNvPr>
          <p:cNvSpPr/>
          <p:nvPr/>
        </p:nvSpPr>
        <p:spPr>
          <a:xfrm>
            <a:off x="-933320" y="0"/>
            <a:ext cx="4609837" cy="6858000"/>
          </a:xfrm>
          <a:prstGeom prst="flowChartDelay">
            <a:avLst/>
          </a:prstGeom>
          <a:blipFill>
            <a:blip r:embed="rId4"/>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59F6184B-8565-24C8-7C80-0A97DC366619}"/>
              </a:ext>
            </a:extLst>
          </p:cNvPr>
          <p:cNvSpPr>
            <a:spLocks noGrp="1"/>
          </p:cNvSpPr>
          <p:nvPr>
            <p:ph type="sldNum" sz="quarter" idx="12"/>
          </p:nvPr>
        </p:nvSpPr>
        <p:spPr/>
        <p:txBody>
          <a:bodyPr/>
          <a:lstStyle/>
          <a:p>
            <a:fld id="{8360A3FE-047E-4188-A318-A624E51E95A9}" type="slidenum">
              <a:rPr lang="en-US" smtClean="0"/>
              <a:t>2</a:t>
            </a:fld>
            <a:endParaRPr lang="en-US"/>
          </a:p>
        </p:txBody>
      </p:sp>
    </p:spTree>
    <p:extLst>
      <p:ext uri="{BB962C8B-B14F-4D97-AF65-F5344CB8AC3E}">
        <p14:creationId xmlns:p14="http://schemas.microsoft.com/office/powerpoint/2010/main" val="2915618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EB3EB52-518B-8349-9346-2DAE02D4466A}"/>
              </a:ext>
            </a:extLst>
          </p:cNvPr>
          <p:cNvGrpSpPr/>
          <p:nvPr/>
        </p:nvGrpSpPr>
        <p:grpSpPr>
          <a:xfrm>
            <a:off x="-1149350"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21DF7454-F979-495E-AE4D-FB8103CBB463}"/>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5BF456-304A-3E0C-92D2-71619DAC824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69185" y="138702"/>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Flight Number vs. Orbit</a:t>
            </a:r>
          </a:p>
        </p:txBody>
      </p:sp>
      <p:pic>
        <p:nvPicPr>
          <p:cNvPr id="14338" name="Picture 2">
            <a:extLst>
              <a:ext uri="{FF2B5EF4-FFF2-40B4-BE49-F238E27FC236}">
                <a16:creationId xmlns:a16="http://schemas.microsoft.com/office/drawing/2014/main" id="{943C65A2-F8DA-9B53-CF9C-13E9E46850B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36832"/>
            <a:ext cx="12192000"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39F4BD-FE2D-8D89-44D9-62443476D82D}"/>
              </a:ext>
            </a:extLst>
          </p:cNvPr>
          <p:cNvSpPr txBox="1"/>
          <p:nvPr/>
        </p:nvSpPr>
        <p:spPr>
          <a:xfrm>
            <a:off x="612730" y="2070542"/>
            <a:ext cx="4403407" cy="954107"/>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Success rate improves with number of launches at all sites</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SO has 100% failure due to only having 1 launch </a:t>
            </a:r>
          </a:p>
        </p:txBody>
      </p:sp>
      <p:sp>
        <p:nvSpPr>
          <p:cNvPr id="7" name="TextBox 6">
            <a:extLst>
              <a:ext uri="{FF2B5EF4-FFF2-40B4-BE49-F238E27FC236}">
                <a16:creationId xmlns:a16="http://schemas.microsoft.com/office/drawing/2014/main" id="{A1CF24B7-540F-D3E6-D38A-25A9A1C8EC2E}"/>
              </a:ext>
            </a:extLst>
          </p:cNvPr>
          <p:cNvSpPr txBox="1"/>
          <p:nvPr/>
        </p:nvSpPr>
        <p:spPr>
          <a:xfrm>
            <a:off x="5345838" y="2070541"/>
            <a:ext cx="4403407" cy="954107"/>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GTO is the slowest rate of improvement </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Second half of all flights show significant improvement over first half of all flights</a:t>
            </a:r>
          </a:p>
        </p:txBody>
      </p:sp>
      <p:sp>
        <p:nvSpPr>
          <p:cNvPr id="11" name="Slide Number Placeholder 10">
            <a:extLst>
              <a:ext uri="{FF2B5EF4-FFF2-40B4-BE49-F238E27FC236}">
                <a16:creationId xmlns:a16="http://schemas.microsoft.com/office/drawing/2014/main" id="{2496D2FB-A4D3-0E20-DB68-23CCFBD6BE54}"/>
              </a:ext>
            </a:extLst>
          </p:cNvPr>
          <p:cNvSpPr>
            <a:spLocks noGrp="1"/>
          </p:cNvSpPr>
          <p:nvPr>
            <p:ph type="sldNum" sz="quarter" idx="12"/>
          </p:nvPr>
        </p:nvSpPr>
        <p:spPr/>
        <p:txBody>
          <a:bodyPr/>
          <a:lstStyle/>
          <a:p>
            <a:fld id="{8360A3FE-047E-4188-A318-A624E51E95A9}" type="slidenum">
              <a:rPr lang="en-US" smtClean="0"/>
              <a:t>20</a:t>
            </a:fld>
            <a:endParaRPr lang="en-US"/>
          </a:p>
        </p:txBody>
      </p:sp>
    </p:spTree>
    <p:extLst>
      <p:ext uri="{BB962C8B-B14F-4D97-AF65-F5344CB8AC3E}">
        <p14:creationId xmlns:p14="http://schemas.microsoft.com/office/powerpoint/2010/main" val="2050341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66F0B9F-8C0B-88E0-1167-FE28BA511A1F}"/>
              </a:ext>
            </a:extLst>
          </p:cNvPr>
          <p:cNvGrpSpPr/>
          <p:nvPr/>
        </p:nvGrpSpPr>
        <p:grpSpPr>
          <a:xfrm>
            <a:off x="-1416267"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7C245E62-8D2B-D651-3470-AB953F08587B}"/>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7825124-15A5-83A0-45C6-A095CE5D4B4F}"/>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12730" y="257319"/>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Payload vs. Orbit Type</a:t>
            </a:r>
          </a:p>
        </p:txBody>
      </p:sp>
      <p:pic>
        <p:nvPicPr>
          <p:cNvPr id="15362" name="Picture 2">
            <a:extLst>
              <a:ext uri="{FF2B5EF4-FFF2-40B4-BE49-F238E27FC236}">
                <a16:creationId xmlns:a16="http://schemas.microsoft.com/office/drawing/2014/main" id="{367450B3-A595-BE66-3587-8FA3C46CEA9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97791"/>
            <a:ext cx="12192000" cy="2581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EC7891-3F10-3407-5D49-31D0700F64E1}"/>
              </a:ext>
            </a:extLst>
          </p:cNvPr>
          <p:cNvSpPr txBox="1"/>
          <p:nvPr/>
        </p:nvSpPr>
        <p:spPr>
          <a:xfrm>
            <a:off x="612730" y="2301768"/>
            <a:ext cx="4403407" cy="954107"/>
          </a:xfrm>
          <a:prstGeom prst="rect">
            <a:avLst/>
          </a:prstGeom>
          <a:noFill/>
        </p:spPr>
        <p:txBody>
          <a:bodyPr wrap="square">
            <a:spAutoFit/>
          </a:bodyPr>
          <a:lstStyle/>
          <a:p>
            <a:pPr marL="285750" indent="-285750">
              <a:lnSpc>
                <a:spcPct val="100000"/>
              </a:lnSpc>
              <a:buFontTx/>
              <a:buChar char="-"/>
            </a:pPr>
            <a:r>
              <a:rPr lang="en-US" sz="1400" dirty="0">
                <a:solidFill>
                  <a:schemeClr val="accent3">
                    <a:lumMod val="25000"/>
                  </a:schemeClr>
                </a:solidFill>
                <a:latin typeface="Abadi" panose="020B0604020104020204" pitchFamily="34" charset="0"/>
              </a:rPr>
              <a:t>GTO success rate lowers with heavier payloads</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SSO, MEO, HEO have 100% success rate with payload less than 4,000kg</a:t>
            </a:r>
          </a:p>
        </p:txBody>
      </p:sp>
      <p:sp>
        <p:nvSpPr>
          <p:cNvPr id="11" name="Slide Number Placeholder 10">
            <a:extLst>
              <a:ext uri="{FF2B5EF4-FFF2-40B4-BE49-F238E27FC236}">
                <a16:creationId xmlns:a16="http://schemas.microsoft.com/office/drawing/2014/main" id="{FB1C4B7D-6476-C452-C01C-717AA0A21DE0}"/>
              </a:ext>
            </a:extLst>
          </p:cNvPr>
          <p:cNvSpPr>
            <a:spLocks noGrp="1"/>
          </p:cNvSpPr>
          <p:nvPr>
            <p:ph type="sldNum" sz="quarter" idx="12"/>
          </p:nvPr>
        </p:nvSpPr>
        <p:spPr/>
        <p:txBody>
          <a:bodyPr/>
          <a:lstStyle/>
          <a:p>
            <a:fld id="{8360A3FE-047E-4188-A318-A624E51E95A9}" type="slidenum">
              <a:rPr lang="en-US" smtClean="0"/>
              <a:t>21</a:t>
            </a:fld>
            <a:endParaRPr lang="en-US"/>
          </a:p>
        </p:txBody>
      </p:sp>
    </p:spTree>
    <p:extLst>
      <p:ext uri="{BB962C8B-B14F-4D97-AF65-F5344CB8AC3E}">
        <p14:creationId xmlns:p14="http://schemas.microsoft.com/office/powerpoint/2010/main" val="168759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F0BF5B-6256-7068-9163-49A79C19788B}"/>
              </a:ext>
            </a:extLst>
          </p:cNvPr>
          <p:cNvGrpSpPr/>
          <p:nvPr/>
        </p:nvGrpSpPr>
        <p:grpSpPr>
          <a:xfrm>
            <a:off x="-203200" y="0"/>
            <a:ext cx="14211937" cy="6858000"/>
            <a:chOff x="-98678" y="0"/>
            <a:chExt cx="14211937" cy="6858000"/>
          </a:xfrm>
        </p:grpSpPr>
        <p:pic>
          <p:nvPicPr>
            <p:cNvPr id="8"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F67E2AE1-E406-E5BC-F8F9-0942FBA4ABC8}"/>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0F1A31-80BB-1687-4785-6D9FE087A60F}"/>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29194" y="182245"/>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Launch Success Yearly Trend</a:t>
            </a:r>
          </a:p>
        </p:txBody>
      </p:sp>
      <p:pic>
        <p:nvPicPr>
          <p:cNvPr id="16386" name="Picture 2">
            <a:extLst>
              <a:ext uri="{FF2B5EF4-FFF2-40B4-BE49-F238E27FC236}">
                <a16:creationId xmlns:a16="http://schemas.microsoft.com/office/drawing/2014/main" id="{35B453CB-75F0-754B-94C3-4113F33D1EB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9731" y="1828797"/>
            <a:ext cx="4364260" cy="36282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C3E91D-549A-0FFD-E8D0-A379E4376130}"/>
              </a:ext>
            </a:extLst>
          </p:cNvPr>
          <p:cNvSpPr txBox="1"/>
          <p:nvPr/>
        </p:nvSpPr>
        <p:spPr>
          <a:xfrm>
            <a:off x="715057" y="2367171"/>
            <a:ext cx="4403407" cy="1908215"/>
          </a:xfrm>
          <a:prstGeom prst="rect">
            <a:avLst/>
          </a:prstGeom>
          <a:noFill/>
        </p:spPr>
        <p:txBody>
          <a:bodyPr wrap="square">
            <a:spAutoFit/>
          </a:bodyPr>
          <a:lstStyle/>
          <a:p>
            <a:pPr>
              <a:lnSpc>
                <a:spcPct val="100000"/>
              </a:lnSpc>
            </a:pPr>
            <a:r>
              <a:rPr lang="en-US" sz="2000" dirty="0">
                <a:solidFill>
                  <a:schemeClr val="accent3">
                    <a:lumMod val="25000"/>
                  </a:schemeClr>
                </a:solidFill>
                <a:latin typeface="Abadi" panose="020B0604020104020204" pitchFamily="34" charset="0"/>
              </a:rPr>
              <a:t>EDA:</a:t>
            </a:r>
          </a:p>
          <a:p>
            <a:pPr>
              <a:lnSpc>
                <a:spcPct val="100000"/>
              </a:lnSpc>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Overall rate of success has improved since 2013</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2017 &amp; 2019 should be examined to improve common points of failures </a:t>
            </a:r>
          </a:p>
          <a:p>
            <a:pPr marL="285750" indent="-285750">
              <a:lnSpc>
                <a:spcPct val="100000"/>
              </a:lnSpc>
              <a:buFontTx/>
              <a:buChar char="-"/>
            </a:pPr>
            <a:endParaRPr lang="en-US" sz="1400" dirty="0">
              <a:solidFill>
                <a:schemeClr val="accent3">
                  <a:lumMod val="25000"/>
                </a:schemeClr>
              </a:solidFill>
              <a:latin typeface="Abadi" panose="020B0604020104020204" pitchFamily="34" charset="0"/>
            </a:endParaRPr>
          </a:p>
          <a:p>
            <a:pPr marL="285750" indent="-285750">
              <a:lnSpc>
                <a:spcPct val="100000"/>
              </a:lnSpc>
              <a:buFontTx/>
              <a:buChar char="-"/>
            </a:pPr>
            <a:r>
              <a:rPr lang="en-US" sz="1400" dirty="0">
                <a:solidFill>
                  <a:schemeClr val="accent3">
                    <a:lumMod val="25000"/>
                  </a:schemeClr>
                </a:solidFill>
                <a:latin typeface="Abadi" panose="020B0604020104020204" pitchFamily="34" charset="0"/>
              </a:rPr>
              <a:t>Failure rate decreases over time on failed years.</a:t>
            </a:r>
          </a:p>
        </p:txBody>
      </p:sp>
      <p:sp>
        <p:nvSpPr>
          <p:cNvPr id="10" name="Slide Number Placeholder 9">
            <a:extLst>
              <a:ext uri="{FF2B5EF4-FFF2-40B4-BE49-F238E27FC236}">
                <a16:creationId xmlns:a16="http://schemas.microsoft.com/office/drawing/2014/main" id="{2B3A76DC-944D-9209-5182-92D9AAC70DF8}"/>
              </a:ext>
            </a:extLst>
          </p:cNvPr>
          <p:cNvSpPr>
            <a:spLocks noGrp="1"/>
          </p:cNvSpPr>
          <p:nvPr>
            <p:ph type="sldNum" sz="quarter" idx="12"/>
          </p:nvPr>
        </p:nvSpPr>
        <p:spPr/>
        <p:txBody>
          <a:bodyPr/>
          <a:lstStyle/>
          <a:p>
            <a:fld id="{8360A3FE-047E-4188-A318-A624E51E95A9}" type="slidenum">
              <a:rPr lang="en-US" smtClean="0"/>
              <a:t>22</a:t>
            </a:fld>
            <a:endParaRPr lang="en-US"/>
          </a:p>
        </p:txBody>
      </p:sp>
    </p:spTree>
    <p:extLst>
      <p:ext uri="{BB962C8B-B14F-4D97-AF65-F5344CB8AC3E}">
        <p14:creationId xmlns:p14="http://schemas.microsoft.com/office/powerpoint/2010/main" val="92388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2154F8A-52B5-B2BB-F4F5-83CB9D4B1BD1}"/>
              </a:ext>
            </a:extLst>
          </p:cNvPr>
          <p:cNvGrpSpPr/>
          <p:nvPr/>
        </p:nvGrpSpPr>
        <p:grpSpPr>
          <a:xfrm>
            <a:off x="-838200" y="0"/>
            <a:ext cx="14211937" cy="6858000"/>
            <a:chOff x="-98678" y="0"/>
            <a:chExt cx="14211937" cy="6858000"/>
          </a:xfrm>
        </p:grpSpPr>
        <p:pic>
          <p:nvPicPr>
            <p:cNvPr id="3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8D7D9989-6A1F-85E4-EDC2-22CACC48692A}"/>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B40880D-AE2C-1475-F82A-A3C77C6D9312}"/>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28" name="Rectangle 27">
            <a:extLst>
              <a:ext uri="{FF2B5EF4-FFF2-40B4-BE49-F238E27FC236}">
                <a16:creationId xmlns:a16="http://schemas.microsoft.com/office/drawing/2014/main" id="{A163DD80-075D-492E-545C-CA3FDD0210BD}"/>
              </a:ext>
            </a:extLst>
          </p:cNvPr>
          <p:cNvSpPr/>
          <p:nvPr/>
        </p:nvSpPr>
        <p:spPr>
          <a:xfrm>
            <a:off x="4758470"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120EC3-3B09-636F-C12D-0F13D83C0D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4968" y="3498669"/>
            <a:ext cx="10679015" cy="2829320"/>
          </a:xfrm>
          <a:prstGeom prst="rect">
            <a:avLst/>
          </a:prstGeom>
        </p:spPr>
      </p:pic>
      <p:sp>
        <p:nvSpPr>
          <p:cNvPr id="15" name="Title 1">
            <a:extLst>
              <a:ext uri="{FF2B5EF4-FFF2-40B4-BE49-F238E27FC236}">
                <a16:creationId xmlns:a16="http://schemas.microsoft.com/office/drawing/2014/main" id="{CEDC5591-2D00-DCFA-6173-C1A95E716CC3}"/>
              </a:ext>
            </a:extLst>
          </p:cNvPr>
          <p:cNvSpPr>
            <a:spLocks noGrp="1"/>
          </p:cNvSpPr>
          <p:nvPr>
            <p:ph type="title"/>
          </p:nvPr>
        </p:nvSpPr>
        <p:spPr>
          <a:xfrm>
            <a:off x="629194" y="182245"/>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All Launch Site Names</a:t>
            </a:r>
          </a:p>
        </p:txBody>
      </p:sp>
      <p:sp>
        <p:nvSpPr>
          <p:cNvPr id="16" name="TextBox 15">
            <a:extLst>
              <a:ext uri="{FF2B5EF4-FFF2-40B4-BE49-F238E27FC236}">
                <a16:creationId xmlns:a16="http://schemas.microsoft.com/office/drawing/2014/main" id="{58A1A3BB-BF64-0D5D-DD4F-A7F82483F93D}"/>
              </a:ext>
            </a:extLst>
          </p:cNvPr>
          <p:cNvSpPr txBox="1"/>
          <p:nvPr/>
        </p:nvSpPr>
        <p:spPr>
          <a:xfrm>
            <a:off x="662774" y="1642929"/>
            <a:ext cx="8742483" cy="1384995"/>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all the site names were able to be retrieved:</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600" dirty="0">
                <a:solidFill>
                  <a:schemeClr val="accent3">
                    <a:lumMod val="25000"/>
                  </a:schemeClr>
                </a:solidFill>
                <a:latin typeface="Abadi" panose="020B0604020104020204" pitchFamily="34" charset="0"/>
              </a:rPr>
              <a:t>There are 4 total launch sites</a:t>
            </a:r>
          </a:p>
          <a:p>
            <a:pPr marL="742950" lvl="1" indent="-285750">
              <a:buFontTx/>
              <a:buChar char="-"/>
            </a:pPr>
            <a:r>
              <a:rPr lang="en-US" sz="1200" dirty="0">
                <a:solidFill>
                  <a:schemeClr val="accent3">
                    <a:lumMod val="25000"/>
                  </a:schemeClr>
                </a:solidFill>
                <a:latin typeface="Abadi" panose="020B0604020104020204" pitchFamily="34" charset="0"/>
              </a:rPr>
              <a:t>2 at Cape Canaveral Air Force Station</a:t>
            </a:r>
          </a:p>
          <a:p>
            <a:pPr marL="742950" lvl="1" indent="-285750">
              <a:buFontTx/>
              <a:buChar char="-"/>
            </a:pPr>
            <a:r>
              <a:rPr lang="en-US" sz="1200" dirty="0">
                <a:solidFill>
                  <a:schemeClr val="accent3">
                    <a:lumMod val="25000"/>
                  </a:schemeClr>
                </a:solidFill>
                <a:latin typeface="Abadi" panose="020B0604020104020204" pitchFamily="34" charset="0"/>
              </a:rPr>
              <a:t>1 at Kennedy Space Center</a:t>
            </a:r>
          </a:p>
          <a:p>
            <a:pPr marL="742950" lvl="1" indent="-285750">
              <a:buFontTx/>
              <a:buChar char="-"/>
            </a:pPr>
            <a:r>
              <a:rPr lang="en-US" sz="1200" dirty="0">
                <a:solidFill>
                  <a:schemeClr val="accent3">
                    <a:lumMod val="25000"/>
                  </a:schemeClr>
                </a:solidFill>
                <a:latin typeface="Abadi" panose="020B0604020104020204" pitchFamily="34" charset="0"/>
              </a:rPr>
              <a:t>1 at Vandenberg Air Force Base</a:t>
            </a:r>
          </a:p>
        </p:txBody>
      </p:sp>
      <p:sp>
        <p:nvSpPr>
          <p:cNvPr id="32" name="Slide Number Placeholder 31">
            <a:extLst>
              <a:ext uri="{FF2B5EF4-FFF2-40B4-BE49-F238E27FC236}">
                <a16:creationId xmlns:a16="http://schemas.microsoft.com/office/drawing/2014/main" id="{7AE2E5C1-6493-A6D3-6FBB-E645BC54B84C}"/>
              </a:ext>
            </a:extLst>
          </p:cNvPr>
          <p:cNvSpPr>
            <a:spLocks noGrp="1"/>
          </p:cNvSpPr>
          <p:nvPr>
            <p:ph type="sldNum" sz="quarter" idx="12"/>
          </p:nvPr>
        </p:nvSpPr>
        <p:spPr/>
        <p:txBody>
          <a:bodyPr/>
          <a:lstStyle/>
          <a:p>
            <a:fld id="{8360A3FE-047E-4188-A318-A624E51E95A9}" type="slidenum">
              <a:rPr lang="en-US" smtClean="0"/>
              <a:t>23</a:t>
            </a:fld>
            <a:endParaRPr lang="en-US"/>
          </a:p>
        </p:txBody>
      </p:sp>
    </p:spTree>
    <p:extLst>
      <p:ext uri="{BB962C8B-B14F-4D97-AF65-F5344CB8AC3E}">
        <p14:creationId xmlns:p14="http://schemas.microsoft.com/office/powerpoint/2010/main" val="294606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8349F40-9D0A-C827-2100-7FBF8BEC93C3}"/>
              </a:ext>
            </a:extLst>
          </p:cNvPr>
          <p:cNvGrpSpPr/>
          <p:nvPr/>
        </p:nvGrpSpPr>
        <p:grpSpPr>
          <a:xfrm>
            <a:off x="-1644650" y="0"/>
            <a:ext cx="14211937" cy="6858000"/>
            <a:chOff x="-98678" y="0"/>
            <a:chExt cx="14211937" cy="6858000"/>
          </a:xfrm>
        </p:grpSpPr>
        <p:pic>
          <p:nvPicPr>
            <p:cNvPr id="13"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9EAB0F4A-36E8-C059-28B2-B0FA05754D53}"/>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35E42B6-3DF3-F56C-0CF2-0809D6A2D48C}"/>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8" name="Title 1">
            <a:extLst>
              <a:ext uri="{FF2B5EF4-FFF2-40B4-BE49-F238E27FC236}">
                <a16:creationId xmlns:a16="http://schemas.microsoft.com/office/drawing/2014/main" id="{4160E756-C35C-4F86-FB37-B14CCCDA82AF}"/>
              </a:ext>
            </a:extLst>
          </p:cNvPr>
          <p:cNvSpPr txBox="1">
            <a:spLocks/>
          </p:cNvSpPr>
          <p:nvPr/>
        </p:nvSpPr>
        <p:spPr>
          <a:xfrm>
            <a:off x="637906" y="532307"/>
            <a:ext cx="10515600" cy="7240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Launch Site Names Beginning With ‘CCA’</a:t>
            </a:r>
          </a:p>
        </p:txBody>
      </p:sp>
      <p:sp>
        <p:nvSpPr>
          <p:cNvPr id="9" name="TextBox 8">
            <a:extLst>
              <a:ext uri="{FF2B5EF4-FFF2-40B4-BE49-F238E27FC236}">
                <a16:creationId xmlns:a16="http://schemas.microsoft.com/office/drawing/2014/main" id="{BEC9638F-31A1-D4E7-5041-845D249A3D6E}"/>
              </a:ext>
            </a:extLst>
          </p:cNvPr>
          <p:cNvSpPr txBox="1"/>
          <p:nvPr/>
        </p:nvSpPr>
        <p:spPr>
          <a:xfrm>
            <a:off x="662774" y="1642929"/>
            <a:ext cx="9665592" cy="830997"/>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found 5 site names beginning with ‘CCA’:</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Narrow down the list of launches to only those beginning with ‘CCA’ for Cape Canaveral Air Force Station</a:t>
            </a:r>
          </a:p>
        </p:txBody>
      </p:sp>
      <p:pic>
        <p:nvPicPr>
          <p:cNvPr id="11" name="Picture 10">
            <a:extLst>
              <a:ext uri="{FF2B5EF4-FFF2-40B4-BE49-F238E27FC236}">
                <a16:creationId xmlns:a16="http://schemas.microsoft.com/office/drawing/2014/main" id="{4ECF7C0B-108B-F297-D1F8-153EA7D56DE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2774" y="2767930"/>
            <a:ext cx="10641874" cy="35577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D76F599-94DD-A1BA-0B0D-A8A077F6B9F2}"/>
              </a:ext>
            </a:extLst>
          </p:cNvPr>
          <p:cNvGrpSpPr/>
          <p:nvPr/>
        </p:nvGrpSpPr>
        <p:grpSpPr>
          <a:xfrm>
            <a:off x="-838200" y="0"/>
            <a:ext cx="14211937" cy="6858000"/>
            <a:chOff x="-98678" y="0"/>
            <a:chExt cx="14211937" cy="6858000"/>
          </a:xfrm>
        </p:grpSpPr>
        <p:pic>
          <p:nvPicPr>
            <p:cNvPr id="1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3C3EC7D6-C44C-4A86-5331-28FA778BE985}"/>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57BCF8-DE92-C7EC-8718-39C46C8BCE74}"/>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03068" y="208371"/>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Total Payload Mass</a:t>
            </a:r>
          </a:p>
        </p:txBody>
      </p:sp>
      <p:sp>
        <p:nvSpPr>
          <p:cNvPr id="6" name="TextBox 5">
            <a:extLst>
              <a:ext uri="{FF2B5EF4-FFF2-40B4-BE49-F238E27FC236}">
                <a16:creationId xmlns:a16="http://schemas.microsoft.com/office/drawing/2014/main" id="{B97CFD5A-0074-DD28-2EA8-061E3CB81B2F}"/>
              </a:ext>
            </a:extLst>
          </p:cNvPr>
          <p:cNvSpPr txBox="1"/>
          <p:nvPr/>
        </p:nvSpPr>
        <p:spPr>
          <a:xfrm>
            <a:off x="662774" y="1642929"/>
            <a:ext cx="9665592" cy="1077218"/>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calculated the total payload carried by boosters from NASA:</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 NASA’s total payload mass from launches is 45,596 kg</a:t>
            </a:r>
          </a:p>
          <a:p>
            <a:endParaRPr lang="en-US" sz="16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E8277563-4512-DC14-211D-C437BF0CFE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3068" y="2854781"/>
            <a:ext cx="10736173" cy="1914792"/>
          </a:xfrm>
          <a:prstGeom prst="rect">
            <a:avLst/>
          </a:prstGeom>
        </p:spPr>
      </p:pic>
      <p:sp>
        <p:nvSpPr>
          <p:cNvPr id="12" name="Slide Number Placeholder 11">
            <a:extLst>
              <a:ext uri="{FF2B5EF4-FFF2-40B4-BE49-F238E27FC236}">
                <a16:creationId xmlns:a16="http://schemas.microsoft.com/office/drawing/2014/main" id="{1798AE34-0380-E70F-43DC-B53575AD8798}"/>
              </a:ext>
            </a:extLst>
          </p:cNvPr>
          <p:cNvSpPr>
            <a:spLocks noGrp="1"/>
          </p:cNvSpPr>
          <p:nvPr>
            <p:ph type="sldNum" sz="quarter" idx="12"/>
          </p:nvPr>
        </p:nvSpPr>
        <p:spPr/>
        <p:txBody>
          <a:bodyPr/>
          <a:lstStyle/>
          <a:p>
            <a:fld id="{8360A3FE-047E-4188-A318-A624E51E95A9}" type="slidenum">
              <a:rPr lang="en-US" smtClean="0"/>
              <a:t>25</a:t>
            </a:fld>
            <a:endParaRPr lang="en-US"/>
          </a:p>
        </p:txBody>
      </p:sp>
    </p:spTree>
    <p:extLst>
      <p:ext uri="{BB962C8B-B14F-4D97-AF65-F5344CB8AC3E}">
        <p14:creationId xmlns:p14="http://schemas.microsoft.com/office/powerpoint/2010/main" val="1494061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83A1AD6-DF11-9574-1AAF-7F92113E5FC0}"/>
              </a:ext>
            </a:extLst>
          </p:cNvPr>
          <p:cNvGrpSpPr/>
          <p:nvPr/>
        </p:nvGrpSpPr>
        <p:grpSpPr>
          <a:xfrm>
            <a:off x="-336550" y="0"/>
            <a:ext cx="14211937" cy="6858000"/>
            <a:chOff x="-98678" y="0"/>
            <a:chExt cx="14211937" cy="6858000"/>
          </a:xfrm>
        </p:grpSpPr>
        <p:pic>
          <p:nvPicPr>
            <p:cNvPr id="16"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324C89DC-319C-4411-0A38-7B9D2D10EDF3}"/>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F8FEF0D-7A9E-5015-41A1-29205EE73AE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
        <p:nvSpPr>
          <p:cNvPr id="11" name="Title 1">
            <a:extLst>
              <a:ext uri="{FF2B5EF4-FFF2-40B4-BE49-F238E27FC236}">
                <a16:creationId xmlns:a16="http://schemas.microsoft.com/office/drawing/2014/main" id="{9C73B982-1BBE-FF5D-2AE6-370931F9D5AD}"/>
              </a:ext>
            </a:extLst>
          </p:cNvPr>
          <p:cNvSpPr txBox="1">
            <a:spLocks/>
          </p:cNvSpPr>
          <p:nvPr/>
        </p:nvSpPr>
        <p:spPr>
          <a:xfrm>
            <a:off x="594364" y="575123"/>
            <a:ext cx="10515600" cy="7495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Average Payload Mass by F9 v1.1</a:t>
            </a:r>
          </a:p>
        </p:txBody>
      </p:sp>
      <p:sp>
        <p:nvSpPr>
          <p:cNvPr id="12" name="TextBox 11">
            <a:extLst>
              <a:ext uri="{FF2B5EF4-FFF2-40B4-BE49-F238E27FC236}">
                <a16:creationId xmlns:a16="http://schemas.microsoft.com/office/drawing/2014/main" id="{7CA9078F-1381-3F1E-E91D-41D62CE18B12}"/>
              </a:ext>
            </a:extLst>
          </p:cNvPr>
          <p:cNvSpPr txBox="1"/>
          <p:nvPr/>
        </p:nvSpPr>
        <p:spPr>
          <a:xfrm>
            <a:off x="662774" y="1642929"/>
            <a:ext cx="9665592" cy="1077218"/>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calculated the Average Payload Mass by F9 v1.1:</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The average payload from booster version 1.1 of a Falcon 9 rocket is 2,928 kg</a:t>
            </a:r>
          </a:p>
          <a:p>
            <a:endParaRPr lang="en-US" sz="1600" dirty="0">
              <a:solidFill>
                <a:schemeClr val="accent3">
                  <a:lumMod val="25000"/>
                </a:schemeClr>
              </a:solidFill>
              <a:latin typeface="Abadi" panose="020B0604020104020204" pitchFamily="34" charset="0"/>
            </a:endParaRPr>
          </a:p>
        </p:txBody>
      </p:sp>
      <p:pic>
        <p:nvPicPr>
          <p:cNvPr id="14" name="Picture 13">
            <a:extLst>
              <a:ext uri="{FF2B5EF4-FFF2-40B4-BE49-F238E27FC236}">
                <a16:creationId xmlns:a16="http://schemas.microsoft.com/office/drawing/2014/main" id="{516C871E-BCE1-8572-0E82-C8688F65E1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6732" y="3281226"/>
            <a:ext cx="10517068" cy="19338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FC2BF3-5F16-57E2-DEEE-625DF3B8EF71}"/>
              </a:ext>
            </a:extLst>
          </p:cNvPr>
          <p:cNvGrpSpPr/>
          <p:nvPr/>
        </p:nvGrpSpPr>
        <p:grpSpPr>
          <a:xfrm>
            <a:off x="-147955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08AB4A7D-62CC-2DA3-3666-309CDE25D0A7}"/>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37416B9-B577-CF0C-2A3E-DE8EDC3B7A0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57BEF959-7038-9FED-25C2-CF37AADE764A}"/>
              </a:ext>
            </a:extLst>
          </p:cNvPr>
          <p:cNvSpPr txBox="1">
            <a:spLocks/>
          </p:cNvSpPr>
          <p:nvPr/>
        </p:nvSpPr>
        <p:spPr>
          <a:xfrm>
            <a:off x="594364" y="575123"/>
            <a:ext cx="10515600" cy="7495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First Successful Ground Landing Date</a:t>
            </a:r>
          </a:p>
        </p:txBody>
      </p:sp>
      <p:sp>
        <p:nvSpPr>
          <p:cNvPr id="7" name="TextBox 6">
            <a:extLst>
              <a:ext uri="{FF2B5EF4-FFF2-40B4-BE49-F238E27FC236}">
                <a16:creationId xmlns:a16="http://schemas.microsoft.com/office/drawing/2014/main" id="{D8A21DF9-BC87-CF95-C6FB-2D9582C1445A}"/>
              </a:ext>
            </a:extLst>
          </p:cNvPr>
          <p:cNvSpPr txBox="1"/>
          <p:nvPr/>
        </p:nvSpPr>
        <p:spPr>
          <a:xfrm>
            <a:off x="662774" y="1821604"/>
            <a:ext cx="9665592" cy="1077218"/>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calculated the First Successful Ground Landing Date:</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On December 22, 2015, SpaceX had it’s first successful landing on ground pad</a:t>
            </a:r>
          </a:p>
          <a:p>
            <a:endParaRPr lang="en-US" sz="16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841A1875-7C45-E23E-0E83-A7AEF7CDB7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018" y="3281859"/>
            <a:ext cx="11383964" cy="1914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4A141F0-0C25-A894-84B4-2EEB10B71AD1}"/>
              </a:ext>
            </a:extLst>
          </p:cNvPr>
          <p:cNvGrpSpPr/>
          <p:nvPr/>
        </p:nvGrpSpPr>
        <p:grpSpPr>
          <a:xfrm>
            <a:off x="-83820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03DFFA5B-D02B-9DBD-BF51-27A2F202890E}"/>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66C4DB-79CA-E373-80AC-A9E800B777E1}"/>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2" name="Title 1">
            <a:extLst>
              <a:ext uri="{FF2B5EF4-FFF2-40B4-BE49-F238E27FC236}">
                <a16:creationId xmlns:a16="http://schemas.microsoft.com/office/drawing/2014/main" id="{D507FBD7-2BD7-1334-B06E-80967E378350}"/>
              </a:ext>
            </a:extLst>
          </p:cNvPr>
          <p:cNvSpPr txBox="1">
            <a:spLocks/>
          </p:cNvSpPr>
          <p:nvPr/>
        </p:nvSpPr>
        <p:spPr>
          <a:xfrm>
            <a:off x="568234" y="579560"/>
            <a:ext cx="10515600" cy="7060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Successful Drone Ship Landing with Payload              </a:t>
            </a:r>
          </a:p>
          <a:p>
            <a:r>
              <a:rPr lang="en-US" sz="3600" dirty="0">
                <a:ln w="0"/>
                <a:effectLst>
                  <a:outerShdw blurRad="38100" dist="19050" dir="2700000" algn="tl" rotWithShape="0">
                    <a:schemeClr val="dk1">
                      <a:alpha val="40000"/>
                    </a:schemeClr>
                  </a:outerShdw>
                </a:effectLst>
                <a:latin typeface="Amasis MT Pro Medium" panose="02040604050005020304" pitchFamily="18" charset="0"/>
              </a:rPr>
              <a:t>                          Between 4,000 kg &amp; 6,000 Kg</a:t>
            </a:r>
          </a:p>
        </p:txBody>
      </p:sp>
      <p:sp>
        <p:nvSpPr>
          <p:cNvPr id="6" name="TextBox 5">
            <a:extLst>
              <a:ext uri="{FF2B5EF4-FFF2-40B4-BE49-F238E27FC236}">
                <a16:creationId xmlns:a16="http://schemas.microsoft.com/office/drawing/2014/main" id="{D9408967-2982-41B7-8E4D-EC82AB38F797}"/>
              </a:ext>
            </a:extLst>
          </p:cNvPr>
          <p:cNvSpPr txBox="1"/>
          <p:nvPr/>
        </p:nvSpPr>
        <p:spPr>
          <a:xfrm>
            <a:off x="662774" y="2287373"/>
            <a:ext cx="9665592" cy="1508105"/>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found the names of boosters which have successfully landed on drone ship and had payload mass greater than 4,000 kg but less than 6,000 kg:</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There are 4 booster versions that have been able to land successfully on a drone ship after launching with a payload between 4,000 kg and 6,000 kg</a:t>
            </a:r>
          </a:p>
          <a:p>
            <a:r>
              <a:rPr lang="en-US" sz="1600" dirty="0">
                <a:solidFill>
                  <a:schemeClr val="accent3">
                    <a:lumMod val="25000"/>
                  </a:schemeClr>
                </a:solidFill>
                <a:latin typeface="Abadi" panose="020B0604020104020204" pitchFamily="34" charset="0"/>
              </a:rPr>
              <a:t> </a:t>
            </a:r>
          </a:p>
        </p:txBody>
      </p:sp>
      <p:pic>
        <p:nvPicPr>
          <p:cNvPr id="9" name="Picture 8">
            <a:extLst>
              <a:ext uri="{FF2B5EF4-FFF2-40B4-BE49-F238E27FC236}">
                <a16:creationId xmlns:a16="http://schemas.microsoft.com/office/drawing/2014/main" id="{2816CB32-1CC7-F4CB-71A1-EBE2589FFD8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3885" y="3813098"/>
            <a:ext cx="9884229" cy="21698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5450688-5AC7-3B62-8487-3276BA67395C}"/>
              </a:ext>
            </a:extLst>
          </p:cNvPr>
          <p:cNvGrpSpPr/>
          <p:nvPr/>
        </p:nvGrpSpPr>
        <p:grpSpPr>
          <a:xfrm>
            <a:off x="-508000" y="0"/>
            <a:ext cx="14211937" cy="6858000"/>
            <a:chOff x="-98678" y="0"/>
            <a:chExt cx="14211937" cy="6858000"/>
          </a:xfrm>
        </p:grpSpPr>
        <p:pic>
          <p:nvPicPr>
            <p:cNvPr id="14"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13DF67FB-27C2-D585-8ED0-9BEADA9932AF}"/>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C77BB09-F338-C235-9E6C-35B34D0C720A}"/>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3" name="Title 1">
            <a:extLst>
              <a:ext uri="{FF2B5EF4-FFF2-40B4-BE49-F238E27FC236}">
                <a16:creationId xmlns:a16="http://schemas.microsoft.com/office/drawing/2014/main" id="{416950E4-8D56-5E06-755E-228C3658FAC3}"/>
              </a:ext>
            </a:extLst>
          </p:cNvPr>
          <p:cNvSpPr txBox="1">
            <a:spLocks/>
          </p:cNvSpPr>
          <p:nvPr/>
        </p:nvSpPr>
        <p:spPr>
          <a:xfrm>
            <a:off x="594363" y="575123"/>
            <a:ext cx="11345087" cy="749572"/>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Total Number of Successful and Failure Mission Outcomes</a:t>
            </a:r>
          </a:p>
        </p:txBody>
      </p:sp>
      <p:sp>
        <p:nvSpPr>
          <p:cNvPr id="6" name="TextBox 5">
            <a:extLst>
              <a:ext uri="{FF2B5EF4-FFF2-40B4-BE49-F238E27FC236}">
                <a16:creationId xmlns:a16="http://schemas.microsoft.com/office/drawing/2014/main" id="{A62FB42A-B03A-B1E4-094B-7EF154DAF011}"/>
              </a:ext>
            </a:extLst>
          </p:cNvPr>
          <p:cNvSpPr txBox="1"/>
          <p:nvPr/>
        </p:nvSpPr>
        <p:spPr>
          <a:xfrm>
            <a:off x="662774" y="1811094"/>
            <a:ext cx="9665592" cy="1077218"/>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calculated the total number of successful and failure mission outcomes:</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There have been a total of 100 successful missions (1 where payload status is unclear) and 1 Failure</a:t>
            </a:r>
          </a:p>
          <a:p>
            <a:endParaRPr lang="en-US" sz="16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DEA47773-876F-1621-D7A3-CE91DA0AAF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3176" y="3187265"/>
            <a:ext cx="10545647" cy="260068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DB0ED-2CE8-1E8D-C69B-791FFADA0EE0}"/>
              </a:ext>
            </a:extLst>
          </p:cNvPr>
          <p:cNvGrpSpPr/>
          <p:nvPr/>
        </p:nvGrpSpPr>
        <p:grpSpPr>
          <a:xfrm>
            <a:off x="-1892300" y="0"/>
            <a:ext cx="14211937" cy="6858000"/>
            <a:chOff x="-98678" y="0"/>
            <a:chExt cx="14211937" cy="6858000"/>
          </a:xfrm>
        </p:grpSpPr>
        <p:pic>
          <p:nvPicPr>
            <p:cNvPr id="6"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36EEA1A3-9FF0-7547-22EE-A2EF52D79C77}"/>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D53F6F3-B7A3-1095-96B9-615B02B08D6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2AB2E2A5-330B-00B0-B981-E6C526F7B488}"/>
              </a:ext>
            </a:extLst>
          </p:cNvPr>
          <p:cNvSpPr>
            <a:spLocks noGrp="1"/>
          </p:cNvSpPr>
          <p:nvPr>
            <p:ph type="title"/>
          </p:nvPr>
        </p:nvSpPr>
        <p:spPr>
          <a:xfrm>
            <a:off x="4451361" y="28124"/>
            <a:ext cx="6558981"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Executive Summary</a:t>
            </a:r>
          </a:p>
        </p:txBody>
      </p:sp>
      <p:sp>
        <p:nvSpPr>
          <p:cNvPr id="5" name="Content Placeholder 2">
            <a:extLst>
              <a:ext uri="{FF2B5EF4-FFF2-40B4-BE49-F238E27FC236}">
                <a16:creationId xmlns:a16="http://schemas.microsoft.com/office/drawing/2014/main" id="{AFDEBFA9-2C3E-80CF-55D0-1BA1D1295B6E}"/>
              </a:ext>
            </a:extLst>
          </p:cNvPr>
          <p:cNvSpPr>
            <a:spLocks noGrp="1"/>
          </p:cNvSpPr>
          <p:nvPr>
            <p:ph idx="1"/>
          </p:nvPr>
        </p:nvSpPr>
        <p:spPr>
          <a:xfrm>
            <a:off x="4451361" y="1403714"/>
            <a:ext cx="7301152" cy="5326925"/>
          </a:xfrm>
        </p:spPr>
        <p:txBody>
          <a:bodyPr>
            <a:normAutofit fontScale="62500" lnSpcReduction="20000"/>
          </a:bodyPr>
          <a:lstStyle/>
          <a:p>
            <a:pPr marL="0" indent="0">
              <a:lnSpc>
                <a:spcPct val="120000"/>
              </a:lnSpc>
              <a:spcBef>
                <a:spcPts val="0"/>
              </a:spcBef>
              <a:buNone/>
            </a:pPr>
            <a:r>
              <a:rPr lang="en-US" sz="2200" b="1" dirty="0">
                <a:solidFill>
                  <a:schemeClr val="tx1">
                    <a:lumMod val="65000"/>
                    <a:lumOff val="35000"/>
                  </a:schemeClr>
                </a:solidFill>
                <a:latin typeface="Abadi" panose="020B0604020104020204" pitchFamily="34" charset="0"/>
              </a:rPr>
              <a:t>Summary of Methodologies:</a:t>
            </a:r>
          </a:p>
          <a:p>
            <a:pPr marL="0" indent="0">
              <a:lnSpc>
                <a:spcPct val="120000"/>
              </a:lnSpc>
              <a:spcBef>
                <a:spcPts val="0"/>
              </a:spcBef>
              <a:buNone/>
            </a:pPr>
            <a:endParaRPr lang="en-US" sz="2000" dirty="0">
              <a:solidFill>
                <a:schemeClr val="tx1">
                  <a:lumMod val="65000"/>
                  <a:lumOff val="35000"/>
                </a:schemeClr>
              </a:solidFill>
              <a:latin typeface="Abadi" panose="020B0604020104020204" pitchFamily="34" charset="0"/>
            </a:endParaRPr>
          </a:p>
          <a:p>
            <a:pPr marL="0" indent="0">
              <a:lnSpc>
                <a:spcPct val="120000"/>
              </a:lnSpc>
              <a:spcBef>
                <a:spcPts val="0"/>
              </a:spcBef>
              <a:buNone/>
            </a:pPr>
            <a:r>
              <a:rPr lang="en-US" sz="2000" dirty="0">
                <a:solidFill>
                  <a:schemeClr val="tx1">
                    <a:lumMod val="65000"/>
                    <a:lumOff val="35000"/>
                  </a:schemeClr>
                </a:solidFill>
                <a:latin typeface="Abadi" panose="020B0604020104020204" pitchFamily="34" charset="0"/>
              </a:rPr>
              <a:t>The objective of the research was to identify the factors that contribute to a successful rocket landing. The following methodologies were employed for this purpose:</a:t>
            </a:r>
          </a:p>
          <a:p>
            <a:pPr marL="0" indent="0">
              <a:lnSpc>
                <a:spcPct val="120000"/>
              </a:lnSpc>
              <a:spcBef>
                <a:spcPts val="0"/>
              </a:spcBef>
              <a:buNone/>
            </a:pPr>
            <a:endParaRPr lang="en-US" sz="2000" dirty="0">
              <a:solidFill>
                <a:schemeClr val="tx1">
                  <a:lumMod val="65000"/>
                  <a:lumOff val="35000"/>
                </a:schemeClr>
              </a:solidFill>
              <a:latin typeface="Abadi" panose="020B0604020104020204" pitchFamily="34" charset="0"/>
            </a:endParaRP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Data Collection</a:t>
            </a:r>
          </a:p>
          <a:p>
            <a:pPr lvl="2">
              <a:lnSpc>
                <a:spcPct val="120000"/>
              </a:lnSpc>
              <a:spcBef>
                <a:spcPts val="0"/>
              </a:spcBef>
              <a:buFontTx/>
              <a:buChar char="-"/>
            </a:pPr>
            <a:r>
              <a:rPr lang="en-US" sz="1800" dirty="0">
                <a:solidFill>
                  <a:schemeClr val="tx1">
                    <a:lumMod val="65000"/>
                    <a:lumOff val="35000"/>
                  </a:schemeClr>
                </a:solidFill>
                <a:latin typeface="Abadi" panose="020B0604020104020204" pitchFamily="34" charset="0"/>
              </a:rPr>
              <a:t>SpaceX API and Web Scraping</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Data Wrangling</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Exploratory Data Analysis (EDA) with SQL &amp; Data visualization</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Interactive Map with Folium</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Dashboard with </a:t>
            </a:r>
            <a:r>
              <a:rPr lang="en-US" sz="1900" dirty="0" err="1">
                <a:solidFill>
                  <a:schemeClr val="tx1">
                    <a:lumMod val="65000"/>
                    <a:lumOff val="35000"/>
                  </a:schemeClr>
                </a:solidFill>
                <a:latin typeface="Abadi" panose="020B0604020104020204" pitchFamily="34" charset="0"/>
              </a:rPr>
              <a:t>Plotly</a:t>
            </a:r>
            <a:r>
              <a:rPr lang="en-US" sz="1900" dirty="0">
                <a:solidFill>
                  <a:schemeClr val="tx1">
                    <a:lumMod val="65000"/>
                    <a:lumOff val="35000"/>
                  </a:schemeClr>
                </a:solidFill>
                <a:latin typeface="Abadi" panose="020B0604020104020204" pitchFamily="34" charset="0"/>
              </a:rPr>
              <a:t> Dash</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Machine Learning Prediction</a:t>
            </a:r>
          </a:p>
          <a:p>
            <a:pPr marL="0" indent="0">
              <a:lnSpc>
                <a:spcPct val="120000"/>
              </a:lnSpc>
              <a:spcBef>
                <a:spcPts val="0"/>
              </a:spcBef>
              <a:buNone/>
            </a:pPr>
            <a:endParaRPr lang="en-US" sz="2000" dirty="0">
              <a:solidFill>
                <a:schemeClr val="tx1">
                  <a:lumMod val="65000"/>
                  <a:lumOff val="35000"/>
                </a:schemeClr>
              </a:solidFill>
              <a:latin typeface="Abadi" panose="020B0604020104020204" pitchFamily="34" charset="0"/>
            </a:endParaRPr>
          </a:p>
          <a:p>
            <a:pPr marL="0" indent="0">
              <a:lnSpc>
                <a:spcPct val="120000"/>
              </a:lnSpc>
              <a:spcBef>
                <a:spcPts val="0"/>
              </a:spcBef>
              <a:buNone/>
            </a:pPr>
            <a:r>
              <a:rPr lang="en-US" sz="2200" b="1" dirty="0">
                <a:solidFill>
                  <a:schemeClr val="tx1">
                    <a:lumMod val="65000"/>
                    <a:lumOff val="35000"/>
                  </a:schemeClr>
                </a:solidFill>
                <a:latin typeface="Abadi" panose="020B0604020104020204" pitchFamily="34" charset="0"/>
              </a:rPr>
              <a:t>Summary of Results: </a:t>
            </a:r>
          </a:p>
          <a:p>
            <a:pPr marL="0" indent="0">
              <a:lnSpc>
                <a:spcPct val="120000"/>
              </a:lnSpc>
              <a:spcBef>
                <a:spcPts val="0"/>
              </a:spcBef>
              <a:buNone/>
            </a:pPr>
            <a:endParaRPr lang="en-US" sz="2200" b="1" dirty="0">
              <a:solidFill>
                <a:schemeClr val="tx1">
                  <a:lumMod val="65000"/>
                  <a:lumOff val="35000"/>
                </a:schemeClr>
              </a:solidFill>
              <a:latin typeface="Abadi" panose="020B0604020104020204" pitchFamily="34" charset="0"/>
            </a:endParaRPr>
          </a:p>
          <a:p>
            <a:pPr>
              <a:lnSpc>
                <a:spcPct val="120000"/>
              </a:lnSpc>
              <a:spcBef>
                <a:spcPts val="0"/>
              </a:spcBef>
              <a:buFontTx/>
              <a:buChar char="-"/>
            </a:pPr>
            <a:r>
              <a:rPr lang="en-US" sz="2000" dirty="0">
                <a:solidFill>
                  <a:schemeClr val="tx1">
                    <a:lumMod val="65000"/>
                    <a:lumOff val="35000"/>
                  </a:schemeClr>
                </a:solidFill>
                <a:latin typeface="Abadi" panose="020B0604020104020204" pitchFamily="34" charset="0"/>
              </a:rPr>
              <a:t>EDA</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Improvement in launch success over time</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KSC LC-39A having the highest success rate among landing sites</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Orbits GEO, HEO, ES-L1, and SSO having the best success rate</a:t>
            </a:r>
          </a:p>
          <a:p>
            <a:pPr>
              <a:lnSpc>
                <a:spcPct val="120000"/>
              </a:lnSpc>
              <a:spcBef>
                <a:spcPts val="0"/>
              </a:spcBef>
              <a:buFontTx/>
              <a:buChar char="-"/>
            </a:pPr>
            <a:endParaRPr lang="en-US" sz="2400" dirty="0">
              <a:solidFill>
                <a:schemeClr val="tx1">
                  <a:lumMod val="65000"/>
                  <a:lumOff val="35000"/>
                </a:schemeClr>
              </a:solidFill>
              <a:latin typeface="Abadi" panose="020B0604020104020204" pitchFamily="34" charset="0"/>
            </a:endParaRPr>
          </a:p>
          <a:p>
            <a:pPr>
              <a:lnSpc>
                <a:spcPct val="120000"/>
              </a:lnSpc>
              <a:spcBef>
                <a:spcPts val="0"/>
              </a:spcBef>
              <a:buFontTx/>
              <a:buChar char="-"/>
            </a:pPr>
            <a:r>
              <a:rPr lang="en-US" sz="2100" dirty="0">
                <a:solidFill>
                  <a:schemeClr val="tx1">
                    <a:lumMod val="65000"/>
                    <a:lumOff val="35000"/>
                  </a:schemeClr>
                </a:solidFill>
                <a:latin typeface="Abadi" panose="020B0604020104020204" pitchFamily="34" charset="0"/>
              </a:rPr>
              <a:t>Visualization and analytics </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All launch sites are on a coast and most launch sites are located near the equator. Core factors to consider for future lunch sites.</a:t>
            </a:r>
          </a:p>
          <a:p>
            <a:pPr>
              <a:lnSpc>
                <a:spcPct val="120000"/>
              </a:lnSpc>
              <a:spcBef>
                <a:spcPts val="0"/>
              </a:spcBef>
              <a:buFontTx/>
              <a:buChar char="-"/>
            </a:pPr>
            <a:endParaRPr lang="en-US" sz="2400" dirty="0">
              <a:solidFill>
                <a:schemeClr val="tx1">
                  <a:lumMod val="65000"/>
                  <a:lumOff val="35000"/>
                </a:schemeClr>
              </a:solidFill>
              <a:latin typeface="Abadi" panose="020B0604020104020204" pitchFamily="34" charset="0"/>
            </a:endParaRPr>
          </a:p>
          <a:p>
            <a:pPr>
              <a:lnSpc>
                <a:spcPct val="120000"/>
              </a:lnSpc>
              <a:spcBef>
                <a:spcPts val="0"/>
              </a:spcBef>
              <a:buFontTx/>
              <a:buChar char="-"/>
            </a:pPr>
            <a:r>
              <a:rPr lang="en-US" sz="2100" dirty="0">
                <a:solidFill>
                  <a:schemeClr val="tx1">
                    <a:lumMod val="65000"/>
                    <a:lumOff val="35000"/>
                  </a:schemeClr>
                </a:solidFill>
                <a:latin typeface="Abadi" panose="020B0604020104020204" pitchFamily="34" charset="0"/>
              </a:rPr>
              <a:t>Predictive Analytics</a:t>
            </a:r>
          </a:p>
          <a:p>
            <a:pPr lvl="1">
              <a:lnSpc>
                <a:spcPct val="120000"/>
              </a:lnSpc>
              <a:spcBef>
                <a:spcPts val="0"/>
              </a:spcBef>
              <a:buFontTx/>
              <a:buChar char="-"/>
            </a:pPr>
            <a:r>
              <a:rPr lang="en-US" sz="1900" dirty="0">
                <a:solidFill>
                  <a:schemeClr val="tx1">
                    <a:lumMod val="65000"/>
                    <a:lumOff val="35000"/>
                  </a:schemeClr>
                </a:solidFill>
                <a:latin typeface="Abadi" panose="020B0604020104020204" pitchFamily="34" charset="0"/>
              </a:rPr>
              <a:t>The Tree Classifier Algorithm is the best method for machine learning for this dataset.</a:t>
            </a:r>
            <a:endParaRPr lang="en-US" sz="2600" dirty="0">
              <a:solidFill>
                <a:schemeClr val="tx1">
                  <a:lumMod val="65000"/>
                  <a:lumOff val="35000"/>
                </a:schemeClr>
              </a:solidFill>
              <a:latin typeface="Abadi" panose="020B0604020104020204" pitchFamily="34" charset="0"/>
            </a:endParaRPr>
          </a:p>
        </p:txBody>
      </p:sp>
      <p:sp>
        <p:nvSpPr>
          <p:cNvPr id="3" name="Flowchart: Delay 2">
            <a:extLst>
              <a:ext uri="{FF2B5EF4-FFF2-40B4-BE49-F238E27FC236}">
                <a16:creationId xmlns:a16="http://schemas.microsoft.com/office/drawing/2014/main" id="{2BD3ED0B-BF05-6889-ACE2-EADF1AC47783}"/>
              </a:ext>
            </a:extLst>
          </p:cNvPr>
          <p:cNvSpPr/>
          <p:nvPr/>
        </p:nvSpPr>
        <p:spPr>
          <a:xfrm>
            <a:off x="-933320" y="0"/>
            <a:ext cx="4609837" cy="6858000"/>
          </a:xfrm>
          <a:prstGeom prst="flowChartDelay">
            <a:avLst/>
          </a:prstGeom>
          <a:blipFill>
            <a:blip r:embed="rId3"/>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E469F9C8-AE50-D04B-ABB7-3547B0369AB6}"/>
              </a:ext>
            </a:extLst>
          </p:cNvPr>
          <p:cNvSpPr>
            <a:spLocks noGrp="1"/>
          </p:cNvSpPr>
          <p:nvPr>
            <p:ph type="sldNum" sz="quarter" idx="12"/>
          </p:nvPr>
        </p:nvSpPr>
        <p:spPr/>
        <p:txBody>
          <a:bodyPr/>
          <a:lstStyle/>
          <a:p>
            <a:fld id="{8360A3FE-047E-4188-A318-A624E51E95A9}" type="slidenum">
              <a:rPr lang="en-US" smtClean="0"/>
              <a:t>3</a:t>
            </a:fld>
            <a:endParaRPr lang="en-US"/>
          </a:p>
        </p:txBody>
      </p:sp>
    </p:spTree>
    <p:extLst>
      <p:ext uri="{BB962C8B-B14F-4D97-AF65-F5344CB8AC3E}">
        <p14:creationId xmlns:p14="http://schemas.microsoft.com/office/powerpoint/2010/main" val="303078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536FBEF-C6A9-B73A-5912-0DF17F521D83}"/>
              </a:ext>
            </a:extLst>
          </p:cNvPr>
          <p:cNvGrpSpPr/>
          <p:nvPr/>
        </p:nvGrpSpPr>
        <p:grpSpPr>
          <a:xfrm>
            <a:off x="-838200" y="0"/>
            <a:ext cx="14211937" cy="6858000"/>
            <a:chOff x="-98678" y="0"/>
            <a:chExt cx="14211937" cy="6858000"/>
          </a:xfrm>
        </p:grpSpPr>
        <p:pic>
          <p:nvPicPr>
            <p:cNvPr id="14"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F4374D8E-7DAD-B23E-2DD3-E1886EDFA331}"/>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D2E90F3-B933-862C-BB8A-4B0D065478B8}"/>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8" name="Title 1">
            <a:extLst>
              <a:ext uri="{FF2B5EF4-FFF2-40B4-BE49-F238E27FC236}">
                <a16:creationId xmlns:a16="http://schemas.microsoft.com/office/drawing/2014/main" id="{4DE91714-E210-E608-5319-9CA269D7A9C4}"/>
              </a:ext>
            </a:extLst>
          </p:cNvPr>
          <p:cNvSpPr txBox="1">
            <a:spLocks/>
          </p:cNvSpPr>
          <p:nvPr/>
        </p:nvSpPr>
        <p:spPr>
          <a:xfrm>
            <a:off x="594364" y="575123"/>
            <a:ext cx="10515600" cy="7495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Boosters Carried Maximum Payload</a:t>
            </a:r>
          </a:p>
        </p:txBody>
      </p:sp>
      <p:sp>
        <p:nvSpPr>
          <p:cNvPr id="9" name="TextBox 8">
            <a:extLst>
              <a:ext uri="{FF2B5EF4-FFF2-40B4-BE49-F238E27FC236}">
                <a16:creationId xmlns:a16="http://schemas.microsoft.com/office/drawing/2014/main" id="{894FF444-3B26-F468-5CD5-3011ACCD09A2}"/>
              </a:ext>
            </a:extLst>
          </p:cNvPr>
          <p:cNvSpPr txBox="1"/>
          <p:nvPr/>
        </p:nvSpPr>
        <p:spPr>
          <a:xfrm>
            <a:off x="662774" y="1642929"/>
            <a:ext cx="9665592" cy="1323439"/>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found the names of the booster which have carried the maximum payload mass:</a:t>
            </a:r>
          </a:p>
          <a:p>
            <a:endParaRPr lang="en-US" sz="16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There are 12 boosters that have carried the max payload of 15,600 kg </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A45A610C-8A45-6C3E-8C7D-B693FF3D199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31810" y="2966368"/>
            <a:ext cx="7727519" cy="3453200"/>
          </a:xfrm>
          <a:prstGeom prst="rect">
            <a:avLst/>
          </a:prstGeom>
        </p:spPr>
      </p:pic>
      <p:sp>
        <p:nvSpPr>
          <p:cNvPr id="16" name="Slide Number Placeholder 15">
            <a:extLst>
              <a:ext uri="{FF2B5EF4-FFF2-40B4-BE49-F238E27FC236}">
                <a16:creationId xmlns:a16="http://schemas.microsoft.com/office/drawing/2014/main" id="{7C6C01DB-FACE-349C-5272-D28D5D15791E}"/>
              </a:ext>
            </a:extLst>
          </p:cNvPr>
          <p:cNvSpPr>
            <a:spLocks noGrp="1"/>
          </p:cNvSpPr>
          <p:nvPr>
            <p:ph type="sldNum" sz="quarter" idx="12"/>
          </p:nvPr>
        </p:nvSpPr>
        <p:spPr/>
        <p:txBody>
          <a:bodyPr/>
          <a:lstStyle/>
          <a:p>
            <a:fld id="{8360A3FE-047E-4188-A318-A624E51E95A9}" type="slidenum">
              <a:rPr lang="en-US" smtClean="0"/>
              <a:t>30</a:t>
            </a:fld>
            <a:endParaRPr lang="en-US"/>
          </a:p>
        </p:txBody>
      </p:sp>
    </p:spTree>
    <p:extLst>
      <p:ext uri="{BB962C8B-B14F-4D97-AF65-F5344CB8AC3E}">
        <p14:creationId xmlns:p14="http://schemas.microsoft.com/office/powerpoint/2010/main" val="1894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80F161-D28A-D092-E36C-873684B3A335}"/>
              </a:ext>
            </a:extLst>
          </p:cNvPr>
          <p:cNvGrpSpPr/>
          <p:nvPr/>
        </p:nvGrpSpPr>
        <p:grpSpPr>
          <a:xfrm>
            <a:off x="-1206500" y="0"/>
            <a:ext cx="14211937" cy="6858000"/>
            <a:chOff x="-98678" y="0"/>
            <a:chExt cx="14211937" cy="6858000"/>
          </a:xfrm>
        </p:grpSpPr>
        <p:pic>
          <p:nvPicPr>
            <p:cNvPr id="1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24F05CCD-0488-C07A-7B5C-ACE1F507533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B791616-CFC2-3D3C-891B-33A9CAB26BA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37903" y="199662"/>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2015 Launch Records</a:t>
            </a:r>
          </a:p>
        </p:txBody>
      </p:sp>
      <p:sp>
        <p:nvSpPr>
          <p:cNvPr id="6" name="TextBox 5">
            <a:extLst>
              <a:ext uri="{FF2B5EF4-FFF2-40B4-BE49-F238E27FC236}">
                <a16:creationId xmlns:a16="http://schemas.microsoft.com/office/drawing/2014/main" id="{238B1AF0-39DC-1AD1-AF2F-E5D5791E7ABA}"/>
              </a:ext>
            </a:extLst>
          </p:cNvPr>
          <p:cNvSpPr txBox="1"/>
          <p:nvPr/>
        </p:nvSpPr>
        <p:spPr>
          <a:xfrm>
            <a:off x="662774" y="1642929"/>
            <a:ext cx="9665592" cy="1815882"/>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found </a:t>
            </a:r>
            <a:r>
              <a:rPr lang="en-US" sz="1600" dirty="0">
                <a:solidFill>
                  <a:schemeClr val="accent3">
                    <a:lumMod val="25000"/>
                  </a:schemeClr>
                </a:solidFill>
                <a:latin typeface="Abadi"/>
              </a:rPr>
              <a:t>the failed landing outcomes on drone ship, their booster versions, and launch site names for in year 2015: </a:t>
            </a:r>
          </a:p>
          <a:p>
            <a:endParaRPr lang="en-US" sz="1600" dirty="0">
              <a:solidFill>
                <a:schemeClr val="accent3">
                  <a:lumMod val="25000"/>
                </a:schemeClr>
              </a:solidFill>
              <a:latin typeface="Abadi"/>
            </a:endParaRPr>
          </a:p>
          <a:p>
            <a:pPr marL="285750" indent="-285750">
              <a:buFontTx/>
              <a:buChar char="-"/>
            </a:pPr>
            <a:r>
              <a:rPr lang="en-US" sz="1400" dirty="0">
                <a:solidFill>
                  <a:schemeClr val="accent3">
                    <a:lumMod val="25000"/>
                  </a:schemeClr>
                </a:solidFill>
                <a:latin typeface="Abadi" panose="020B0604020104020204" pitchFamily="34" charset="0"/>
              </a:rPr>
              <a:t>There are 2 failed landing outcomes on a drone ship in 2015. Both are from the same launch site in almost exactly 3 months apart.</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57CED241-B4F2-9029-F0A7-170572E33CC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7558" y="3945722"/>
            <a:ext cx="11056883" cy="1802753"/>
          </a:xfrm>
          <a:prstGeom prst="rect">
            <a:avLst/>
          </a:prstGeom>
        </p:spPr>
      </p:pic>
      <p:sp>
        <p:nvSpPr>
          <p:cNvPr id="12" name="Slide Number Placeholder 11">
            <a:extLst>
              <a:ext uri="{FF2B5EF4-FFF2-40B4-BE49-F238E27FC236}">
                <a16:creationId xmlns:a16="http://schemas.microsoft.com/office/drawing/2014/main" id="{D5179937-92BC-DE1D-EEF1-728DEC6E9DF2}"/>
              </a:ext>
            </a:extLst>
          </p:cNvPr>
          <p:cNvSpPr>
            <a:spLocks noGrp="1"/>
          </p:cNvSpPr>
          <p:nvPr>
            <p:ph type="sldNum" sz="quarter" idx="12"/>
          </p:nvPr>
        </p:nvSpPr>
        <p:spPr/>
        <p:txBody>
          <a:bodyPr/>
          <a:lstStyle/>
          <a:p>
            <a:fld id="{8360A3FE-047E-4188-A318-A624E51E95A9}" type="slidenum">
              <a:rPr lang="en-US" smtClean="0"/>
              <a:t>31</a:t>
            </a:fld>
            <a:endParaRPr lang="en-US"/>
          </a:p>
        </p:txBody>
      </p:sp>
    </p:spTree>
    <p:extLst>
      <p:ext uri="{BB962C8B-B14F-4D97-AF65-F5344CB8AC3E}">
        <p14:creationId xmlns:p14="http://schemas.microsoft.com/office/powerpoint/2010/main" val="621840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1C7BA8-61D0-1070-3F2C-22100DDF4C61}"/>
              </a:ext>
            </a:extLst>
          </p:cNvPr>
          <p:cNvGrpSpPr/>
          <p:nvPr/>
        </p:nvGrpSpPr>
        <p:grpSpPr>
          <a:xfrm>
            <a:off x="-838200" y="0"/>
            <a:ext cx="14211937" cy="6858000"/>
            <a:chOff x="-98678" y="0"/>
            <a:chExt cx="14211937" cy="6858000"/>
          </a:xfrm>
        </p:grpSpPr>
        <p:pic>
          <p:nvPicPr>
            <p:cNvPr id="1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BAD8CF24-5238-4135-6C0C-1F089D333C3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FB4686F-FEAD-3F0B-9CEA-50C82DCC8625}"/>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62774" y="399992"/>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Rank Landing Outcomes Between 2010-06-04 &amp; 								      2017-03-20</a:t>
            </a:r>
          </a:p>
        </p:txBody>
      </p:sp>
      <p:sp>
        <p:nvSpPr>
          <p:cNvPr id="6" name="TextBox 5">
            <a:extLst>
              <a:ext uri="{FF2B5EF4-FFF2-40B4-BE49-F238E27FC236}">
                <a16:creationId xmlns:a16="http://schemas.microsoft.com/office/drawing/2014/main" id="{70B9B263-B186-05B1-FAC5-7C193B97FC4B}"/>
              </a:ext>
            </a:extLst>
          </p:cNvPr>
          <p:cNvSpPr txBox="1"/>
          <p:nvPr/>
        </p:nvSpPr>
        <p:spPr>
          <a:xfrm>
            <a:off x="662774" y="1843230"/>
            <a:ext cx="9665592" cy="1569660"/>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Using SQL in python, we ranked the count of landing outcomes (such as Failure (drone ship) or Success (ground pad)) between the date 2010-06-04 and 2017-03-20, in descending order</a:t>
            </a:r>
            <a:r>
              <a:rPr lang="en-US" sz="1600" dirty="0">
                <a:solidFill>
                  <a:schemeClr val="accent3">
                    <a:lumMod val="25000"/>
                  </a:schemeClr>
                </a:solidFill>
                <a:latin typeface="Abadi"/>
              </a:rPr>
              <a:t>: </a:t>
            </a:r>
          </a:p>
          <a:p>
            <a:endParaRPr lang="en-US" sz="1600" dirty="0">
              <a:solidFill>
                <a:schemeClr val="accent3">
                  <a:lumMod val="25000"/>
                </a:schemeClr>
              </a:solidFill>
              <a:latin typeface="Abadi"/>
            </a:endParaRPr>
          </a:p>
          <a:p>
            <a:pPr marL="285750" indent="-285750">
              <a:buFontTx/>
              <a:buChar char="-"/>
            </a:pPr>
            <a:r>
              <a:rPr lang="en-US" sz="1400" dirty="0">
                <a:solidFill>
                  <a:schemeClr val="accent3">
                    <a:lumMod val="25000"/>
                  </a:schemeClr>
                </a:solidFill>
                <a:latin typeface="Abadi" panose="020B0604020104020204" pitchFamily="34" charset="0"/>
              </a:rPr>
              <a:t>Of the 31 launches, there are only 8 fully successful missions, a 25.8% success rate.</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C829B909-0487-71C2-DA17-9FA51831E36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56959" y="3711300"/>
            <a:ext cx="8078081" cy="2745377"/>
          </a:xfrm>
          <a:prstGeom prst="rect">
            <a:avLst/>
          </a:prstGeom>
        </p:spPr>
      </p:pic>
      <p:sp>
        <p:nvSpPr>
          <p:cNvPr id="12" name="Slide Number Placeholder 11">
            <a:extLst>
              <a:ext uri="{FF2B5EF4-FFF2-40B4-BE49-F238E27FC236}">
                <a16:creationId xmlns:a16="http://schemas.microsoft.com/office/drawing/2014/main" id="{79F6E74A-5FAB-2A4C-3472-91C25698096E}"/>
              </a:ext>
            </a:extLst>
          </p:cNvPr>
          <p:cNvSpPr>
            <a:spLocks noGrp="1"/>
          </p:cNvSpPr>
          <p:nvPr>
            <p:ph type="sldNum" sz="quarter" idx="12"/>
          </p:nvPr>
        </p:nvSpPr>
        <p:spPr/>
        <p:txBody>
          <a:bodyPr/>
          <a:lstStyle/>
          <a:p>
            <a:fld id="{8360A3FE-047E-4188-A318-A624E51E95A9}" type="slidenum">
              <a:rPr lang="en-US" smtClean="0"/>
              <a:t>32</a:t>
            </a:fld>
            <a:endParaRPr lang="en-US"/>
          </a:p>
        </p:txBody>
      </p:sp>
    </p:spTree>
    <p:extLst>
      <p:ext uri="{BB962C8B-B14F-4D97-AF65-F5344CB8AC3E}">
        <p14:creationId xmlns:p14="http://schemas.microsoft.com/office/powerpoint/2010/main" val="69872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A6959-4B76-BAF3-CBBC-5D95C0C7D39E}"/>
              </a:ext>
            </a:extLst>
          </p:cNvPr>
          <p:cNvPicPr>
            <a:picLocks noChangeAspect="1"/>
          </p:cNvPicPr>
          <p:nvPr/>
        </p:nvPicPr>
        <p:blipFill rotWithShape="1">
          <a:blip r:embed="rId2"/>
          <a:srcRect l="11572" t="18646" r="20857" b="18049"/>
          <a:stretch/>
        </p:blipFill>
        <p:spPr>
          <a:xfrm>
            <a:off x="-2185857" y="-69669"/>
            <a:ext cx="17486975" cy="6927669"/>
          </a:xfrm>
          <a:prstGeom prst="rect">
            <a:avLst/>
          </a:prstGeom>
        </p:spPr>
      </p:pic>
      <p:sp>
        <p:nvSpPr>
          <p:cNvPr id="2" name="Rectangle 1">
            <a:extLst>
              <a:ext uri="{FF2B5EF4-FFF2-40B4-BE49-F238E27FC236}">
                <a16:creationId xmlns:a16="http://schemas.microsoft.com/office/drawing/2014/main" id="{EC7D2327-B2CF-99CD-C731-545E19854A25}"/>
              </a:ext>
            </a:extLst>
          </p:cNvPr>
          <p:cNvSpPr/>
          <p:nvPr/>
        </p:nvSpPr>
        <p:spPr>
          <a:xfrm rot="10800000">
            <a:off x="0" y="0"/>
            <a:ext cx="7027217" cy="6858000"/>
          </a:xfrm>
          <a:prstGeom prst="rect">
            <a:avLst/>
          </a:prstGeom>
          <a:gradFill flip="none" rotWithShape="1">
            <a:gsLst>
              <a:gs pos="0">
                <a:schemeClr val="bg1">
                  <a:alpha val="0"/>
                  <a:lumMod val="0"/>
                </a:schemeClr>
              </a:gs>
              <a:gs pos="10000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E9425AF-EB15-2D70-F4EA-2F94340CD0B3}"/>
              </a:ext>
            </a:extLst>
          </p:cNvPr>
          <p:cNvSpPr txBox="1">
            <a:spLocks/>
          </p:cNvSpPr>
          <p:nvPr/>
        </p:nvSpPr>
        <p:spPr>
          <a:xfrm>
            <a:off x="756220" y="2760542"/>
            <a:ext cx="10515600" cy="1336915"/>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Launch Sites </a:t>
            </a:r>
          </a:p>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Proximities </a:t>
            </a:r>
          </a:p>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Analysis</a:t>
            </a:r>
          </a:p>
        </p:txBody>
      </p:sp>
      <p:sp>
        <p:nvSpPr>
          <p:cNvPr id="5" name="Title 1">
            <a:extLst>
              <a:ext uri="{FF2B5EF4-FFF2-40B4-BE49-F238E27FC236}">
                <a16:creationId xmlns:a16="http://schemas.microsoft.com/office/drawing/2014/main" id="{CF9CE971-5505-CA4E-2471-65E2E2A4523E}"/>
              </a:ext>
            </a:extLst>
          </p:cNvPr>
          <p:cNvSpPr txBox="1">
            <a:spLocks/>
          </p:cNvSpPr>
          <p:nvPr/>
        </p:nvSpPr>
        <p:spPr>
          <a:xfrm>
            <a:off x="768828" y="2187854"/>
            <a:ext cx="10515600" cy="6925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000" dirty="0">
                <a:ln w="0"/>
                <a:solidFill>
                  <a:schemeClr val="bg1"/>
                </a:solidFill>
                <a:effectLst>
                  <a:outerShdw blurRad="38100" dist="19050" dir="2700000" algn="tl" rotWithShape="0">
                    <a:schemeClr val="dk1">
                      <a:alpha val="40000"/>
                    </a:schemeClr>
                  </a:outerShdw>
                </a:effectLst>
                <a:latin typeface="Abadi" panose="020B0604020104020204" pitchFamily="34" charset="0"/>
              </a:rPr>
              <a:t>Section 3</a:t>
            </a:r>
          </a:p>
        </p:txBody>
      </p:sp>
      <p:sp>
        <p:nvSpPr>
          <p:cNvPr id="6" name="Slide Number Placeholder 5">
            <a:extLst>
              <a:ext uri="{FF2B5EF4-FFF2-40B4-BE49-F238E27FC236}">
                <a16:creationId xmlns:a16="http://schemas.microsoft.com/office/drawing/2014/main" id="{CADB9CE9-2A03-2CED-7188-78205F41CE87}"/>
              </a:ext>
            </a:extLst>
          </p:cNvPr>
          <p:cNvSpPr>
            <a:spLocks noGrp="1"/>
          </p:cNvSpPr>
          <p:nvPr>
            <p:ph type="sldNum" sz="quarter" idx="12"/>
          </p:nvPr>
        </p:nvSpPr>
        <p:spPr/>
        <p:txBody>
          <a:bodyPr/>
          <a:lstStyle/>
          <a:p>
            <a:fld id="{8360A3FE-047E-4188-A318-A624E51E95A9}" type="slidenum">
              <a:rPr lang="en-US" smtClean="0"/>
              <a:t>33</a:t>
            </a:fld>
            <a:endParaRPr lang="en-US"/>
          </a:p>
        </p:txBody>
      </p:sp>
    </p:spTree>
    <p:extLst>
      <p:ext uri="{BB962C8B-B14F-4D97-AF65-F5344CB8AC3E}">
        <p14:creationId xmlns:p14="http://schemas.microsoft.com/office/powerpoint/2010/main" val="1646982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62A0949-6D4E-2AAA-762B-351539937B09}"/>
              </a:ext>
            </a:extLst>
          </p:cNvPr>
          <p:cNvGrpSpPr/>
          <p:nvPr/>
        </p:nvGrpSpPr>
        <p:grpSpPr>
          <a:xfrm>
            <a:off x="-83820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80DBBAF0-C97A-4E98-F367-D98BE50EAD5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0503A42-4394-A7A6-CA7B-0EB129874F00}"/>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Picture 4">
            <a:extLst>
              <a:ext uri="{FF2B5EF4-FFF2-40B4-BE49-F238E27FC236}">
                <a16:creationId xmlns:a16="http://schemas.microsoft.com/office/drawing/2014/main" id="{8508C85C-9C57-D954-A82C-BC303C115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116" y="3105384"/>
            <a:ext cx="6897768" cy="3358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2B07892-BD2F-E32F-7F0A-1E43C9C4D11B}"/>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Global Launch Site Map</a:t>
            </a:r>
          </a:p>
        </p:txBody>
      </p:sp>
      <p:sp>
        <p:nvSpPr>
          <p:cNvPr id="9" name="TextBox 8">
            <a:extLst>
              <a:ext uri="{FF2B5EF4-FFF2-40B4-BE49-F238E27FC236}">
                <a16:creationId xmlns:a16="http://schemas.microsoft.com/office/drawing/2014/main" id="{2022EB6A-5A1B-546C-111C-0801EF0D7DF2}"/>
              </a:ext>
            </a:extLst>
          </p:cNvPr>
          <p:cNvSpPr txBox="1"/>
          <p:nvPr/>
        </p:nvSpPr>
        <p:spPr>
          <a:xfrm>
            <a:off x="662774" y="1642929"/>
            <a:ext cx="9665592" cy="1569660"/>
          </a:xfrm>
          <a:prstGeom prst="rect">
            <a:avLst/>
          </a:prstGeom>
          <a:noFill/>
        </p:spPr>
        <p:txBody>
          <a:bodyPr wrap="square">
            <a:spAutoFit/>
          </a:bodyPr>
          <a:lstStyle/>
          <a:p>
            <a:pPr marL="285750" indent="-285750">
              <a:buFontTx/>
              <a:buChar char="-"/>
            </a:pPr>
            <a:r>
              <a:rPr lang="en-US" sz="1600" dirty="0">
                <a:solidFill>
                  <a:schemeClr val="accent3">
                    <a:lumMod val="25000"/>
                  </a:schemeClr>
                </a:solidFill>
                <a:latin typeface="Abadi" panose="020B0604020104020204" pitchFamily="34" charset="0"/>
              </a:rPr>
              <a:t>Using Folium in Python, a global map of earth is abled to be rendered with the locations of all launch sites. </a:t>
            </a:r>
          </a:p>
          <a:p>
            <a:pPr marL="285750" indent="-285750">
              <a:buFontTx/>
              <a:buChar char="-"/>
            </a:pPr>
            <a:endParaRPr lang="en-US" sz="1600" dirty="0">
              <a:solidFill>
                <a:schemeClr val="accent3">
                  <a:lumMod val="25000"/>
                </a:schemeClr>
              </a:solidFill>
              <a:latin typeface="Abadi" panose="020B0604020104020204" pitchFamily="34" charset="0"/>
            </a:endParaRPr>
          </a:p>
          <a:p>
            <a:pPr marL="285750" indent="-285750">
              <a:buFontTx/>
              <a:buChar char="-"/>
            </a:pPr>
            <a:r>
              <a:rPr lang="en-US" sz="1600" dirty="0">
                <a:solidFill>
                  <a:schemeClr val="accent3">
                    <a:lumMod val="25000"/>
                  </a:schemeClr>
                </a:solidFill>
                <a:latin typeface="Abadi" panose="020B0604020104020204" pitchFamily="34" charset="0"/>
              </a:rPr>
              <a:t>Common trait between them all is that they are built near coastal waters. </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B972E2-7614-D5EF-898A-270D84D26284}"/>
              </a:ext>
            </a:extLst>
          </p:cNvPr>
          <p:cNvGrpSpPr/>
          <p:nvPr/>
        </p:nvGrpSpPr>
        <p:grpSpPr>
          <a:xfrm>
            <a:off x="-102235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BAED1160-C510-4403-11F6-40BD314F0A1B}"/>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807E262-1ACF-48BE-05ED-15D4D395873F}"/>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2" name="Picture 2">
            <a:extLst>
              <a:ext uri="{FF2B5EF4-FFF2-40B4-BE49-F238E27FC236}">
                <a16:creationId xmlns:a16="http://schemas.microsoft.com/office/drawing/2014/main" id="{78CE4D6A-772A-639F-90DA-2EB8305AC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112" y="3143711"/>
            <a:ext cx="6065397" cy="33952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B4549E4-D79F-06FB-CDA6-E5C45D45F89B}"/>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Site Launch Outcome Results Map</a:t>
            </a:r>
          </a:p>
        </p:txBody>
      </p:sp>
      <p:sp>
        <p:nvSpPr>
          <p:cNvPr id="9" name="TextBox 8">
            <a:extLst>
              <a:ext uri="{FF2B5EF4-FFF2-40B4-BE49-F238E27FC236}">
                <a16:creationId xmlns:a16="http://schemas.microsoft.com/office/drawing/2014/main" id="{25F56F83-C8B5-C1C8-0728-87CA52453D2F}"/>
              </a:ext>
            </a:extLst>
          </p:cNvPr>
          <p:cNvSpPr txBox="1"/>
          <p:nvPr/>
        </p:nvSpPr>
        <p:spPr>
          <a:xfrm>
            <a:off x="662774" y="1642929"/>
            <a:ext cx="9665592" cy="1569660"/>
          </a:xfrm>
          <a:prstGeom prst="rect">
            <a:avLst/>
          </a:prstGeom>
          <a:noFill/>
        </p:spPr>
        <p:txBody>
          <a:bodyPr wrap="square">
            <a:spAutoFit/>
          </a:bodyPr>
          <a:lstStyle/>
          <a:p>
            <a:pPr marL="285750" indent="-285750">
              <a:buFontTx/>
              <a:buChar char="-"/>
            </a:pPr>
            <a:r>
              <a:rPr lang="en-US" sz="1600" dirty="0">
                <a:solidFill>
                  <a:schemeClr val="accent3">
                    <a:lumMod val="25000"/>
                  </a:schemeClr>
                </a:solidFill>
                <a:latin typeface="Abadi" panose="020B0604020104020204" pitchFamily="34" charset="0"/>
              </a:rPr>
              <a:t>Using Folium in Python, each launch site is outlined by a red circle that when selected, it displays the launch outcomes in green (success) and red (fail) markers </a:t>
            </a:r>
          </a:p>
          <a:p>
            <a:pPr marL="285750" indent="-285750">
              <a:buFontTx/>
              <a:buChar char="-"/>
            </a:pPr>
            <a:endParaRPr lang="en-US" sz="1600" dirty="0">
              <a:solidFill>
                <a:schemeClr val="accent3">
                  <a:lumMod val="25000"/>
                </a:schemeClr>
              </a:solidFill>
              <a:latin typeface="Abadi" panose="020B0604020104020204" pitchFamily="34" charset="0"/>
            </a:endParaRPr>
          </a:p>
          <a:p>
            <a:pPr marL="285750" indent="-285750">
              <a:buFontTx/>
              <a:buChar char="-"/>
            </a:pPr>
            <a:r>
              <a:rPr lang="en-US" sz="1600" dirty="0">
                <a:solidFill>
                  <a:schemeClr val="accent3">
                    <a:lumMod val="25000"/>
                  </a:schemeClr>
                </a:solidFill>
                <a:latin typeface="Abadi" panose="020B0604020104020204" pitchFamily="34" charset="0"/>
              </a:rPr>
              <a:t>In the example below, CCAFS SLC-40 launch site has 7 launches, with 3 succeeding and 4 failing</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0BC859-0246-6C7F-7F8F-5EB825D5156F}"/>
              </a:ext>
            </a:extLst>
          </p:cNvPr>
          <p:cNvGrpSpPr/>
          <p:nvPr/>
        </p:nvGrpSpPr>
        <p:grpSpPr>
          <a:xfrm>
            <a:off x="-425450"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46E01381-6AA6-4C0B-573B-96771ECE31A2}"/>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F17E45-2B49-651F-0F9C-217BCC1EF191}"/>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Picture 6">
            <a:extLst>
              <a:ext uri="{FF2B5EF4-FFF2-40B4-BE49-F238E27FC236}">
                <a16:creationId xmlns:a16="http://schemas.microsoft.com/office/drawing/2014/main" id="{3645AE21-7A79-CAB7-1744-065F9D5DC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824" y="3281687"/>
            <a:ext cx="7151037" cy="33268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40896D6-4595-22D9-368E-7BF01DA4C703}"/>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Launch Site Proximities Map</a:t>
            </a:r>
          </a:p>
        </p:txBody>
      </p:sp>
      <p:sp>
        <p:nvSpPr>
          <p:cNvPr id="6" name="TextBox 5">
            <a:extLst>
              <a:ext uri="{FF2B5EF4-FFF2-40B4-BE49-F238E27FC236}">
                <a16:creationId xmlns:a16="http://schemas.microsoft.com/office/drawing/2014/main" id="{6AE0F291-C1C4-7C00-10BD-5EB8D06CC2F8}"/>
              </a:ext>
            </a:extLst>
          </p:cNvPr>
          <p:cNvSpPr txBox="1"/>
          <p:nvPr/>
        </p:nvSpPr>
        <p:spPr>
          <a:xfrm>
            <a:off x="662774" y="1642929"/>
            <a:ext cx="9665592" cy="1569660"/>
          </a:xfrm>
          <a:prstGeom prst="rect">
            <a:avLst/>
          </a:prstGeom>
          <a:noFill/>
        </p:spPr>
        <p:txBody>
          <a:bodyPr wrap="square">
            <a:spAutoFit/>
          </a:bodyPr>
          <a:lstStyle/>
          <a:p>
            <a:pPr marL="285750" indent="-285750">
              <a:buFontTx/>
              <a:buChar char="-"/>
            </a:pPr>
            <a:r>
              <a:rPr lang="en-US" sz="1600" dirty="0">
                <a:solidFill>
                  <a:schemeClr val="accent3">
                    <a:lumMod val="25000"/>
                  </a:schemeClr>
                </a:solidFill>
                <a:latin typeface="Abadi" panose="020B0604020104020204" pitchFamily="34" charset="0"/>
              </a:rPr>
              <a:t>Using Folium in Python, each launch site shows its proximities to nearest railway, highway, coastline along with the calculated distance displayed</a:t>
            </a:r>
          </a:p>
          <a:p>
            <a:pPr marL="285750" indent="-285750">
              <a:buFontTx/>
              <a:buChar char="-"/>
            </a:pPr>
            <a:endParaRPr lang="en-US" sz="1600" dirty="0">
              <a:solidFill>
                <a:schemeClr val="accent3">
                  <a:lumMod val="25000"/>
                </a:schemeClr>
              </a:solidFill>
              <a:latin typeface="Abadi" panose="020B0604020104020204" pitchFamily="34" charset="0"/>
            </a:endParaRPr>
          </a:p>
          <a:p>
            <a:pPr marL="285750" indent="-285750">
              <a:buFontTx/>
              <a:buChar char="-"/>
            </a:pPr>
            <a:r>
              <a:rPr lang="en-US" sz="1600" dirty="0">
                <a:solidFill>
                  <a:schemeClr val="accent3">
                    <a:lumMod val="25000"/>
                  </a:schemeClr>
                </a:solidFill>
                <a:latin typeface="Abadi" panose="020B0604020104020204" pitchFamily="34" charset="0"/>
              </a:rPr>
              <a:t>In this example, the nearest coastline to launch site CCAFS SLC-40 is the Atlantic Ocean located 0.90 KM </a:t>
            </a:r>
          </a:p>
          <a:p>
            <a:pPr marL="285750" indent="-285750">
              <a:buFontTx/>
              <a:buChar char="-"/>
            </a:pPr>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12" descr="128344 4K, Falcon 9 rocket, SpaceX, Cape Canaveral - Rare Gallery HD  Wallpapers">
            <a:extLst>
              <a:ext uri="{FF2B5EF4-FFF2-40B4-BE49-F238E27FC236}">
                <a16:creationId xmlns:a16="http://schemas.microsoft.com/office/drawing/2014/main" id="{66FAFB5D-7988-C190-9372-F55D334D1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BBFE0E3-81AE-2147-D5B5-0E37549612B6}"/>
              </a:ext>
            </a:extLst>
          </p:cNvPr>
          <p:cNvSpPr txBox="1">
            <a:spLocks/>
          </p:cNvSpPr>
          <p:nvPr/>
        </p:nvSpPr>
        <p:spPr>
          <a:xfrm>
            <a:off x="768828" y="3082750"/>
            <a:ext cx="10515600" cy="6925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err="1">
                <a:ln w="0"/>
                <a:solidFill>
                  <a:schemeClr val="bg1"/>
                </a:solidFill>
                <a:effectLst>
                  <a:outerShdw blurRad="38100" dist="19050" dir="2700000" algn="tl" rotWithShape="0">
                    <a:schemeClr val="dk1">
                      <a:alpha val="40000"/>
                    </a:schemeClr>
                  </a:outerShdw>
                </a:effectLst>
                <a:latin typeface="SpaceX" panose="02000600000000000000" pitchFamily="2" charset="0"/>
              </a:rPr>
              <a:t>Plotly</a:t>
            </a:r>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 Dashboard</a:t>
            </a:r>
          </a:p>
        </p:txBody>
      </p:sp>
      <p:sp>
        <p:nvSpPr>
          <p:cNvPr id="2" name="Title 1">
            <a:extLst>
              <a:ext uri="{FF2B5EF4-FFF2-40B4-BE49-F238E27FC236}">
                <a16:creationId xmlns:a16="http://schemas.microsoft.com/office/drawing/2014/main" id="{61DE329C-63B6-EF1B-3EF8-31D74F2AAA09}"/>
              </a:ext>
            </a:extLst>
          </p:cNvPr>
          <p:cNvSpPr txBox="1">
            <a:spLocks/>
          </p:cNvSpPr>
          <p:nvPr/>
        </p:nvSpPr>
        <p:spPr>
          <a:xfrm>
            <a:off x="768828" y="2597159"/>
            <a:ext cx="10515600" cy="6925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000" dirty="0">
                <a:ln w="0"/>
                <a:solidFill>
                  <a:schemeClr val="bg1"/>
                </a:solidFill>
                <a:effectLst>
                  <a:outerShdw blurRad="38100" dist="19050" dir="2700000" algn="tl" rotWithShape="0">
                    <a:schemeClr val="dk1">
                      <a:alpha val="40000"/>
                    </a:schemeClr>
                  </a:outerShdw>
                </a:effectLst>
                <a:latin typeface="Abadi" panose="020B0604020104020204" pitchFamily="34" charset="0"/>
              </a:rPr>
              <a:t>Section 4</a:t>
            </a:r>
          </a:p>
        </p:txBody>
      </p:sp>
      <p:sp>
        <p:nvSpPr>
          <p:cNvPr id="3" name="Slide Number Placeholder 2">
            <a:extLst>
              <a:ext uri="{FF2B5EF4-FFF2-40B4-BE49-F238E27FC236}">
                <a16:creationId xmlns:a16="http://schemas.microsoft.com/office/drawing/2014/main" id="{DADC22C2-5577-1526-FFD7-EA87B9FA310E}"/>
              </a:ext>
            </a:extLst>
          </p:cNvPr>
          <p:cNvSpPr>
            <a:spLocks noGrp="1"/>
          </p:cNvSpPr>
          <p:nvPr>
            <p:ph type="sldNum" sz="quarter" idx="12"/>
          </p:nvPr>
        </p:nvSpPr>
        <p:spPr/>
        <p:txBody>
          <a:bodyPr/>
          <a:lstStyle/>
          <a:p>
            <a:fld id="{8360A3FE-047E-4188-A318-A624E51E95A9}" type="slidenum">
              <a:rPr lang="en-US" smtClean="0"/>
              <a:t>37</a:t>
            </a:fld>
            <a:endParaRPr lang="en-US"/>
          </a:p>
        </p:txBody>
      </p:sp>
    </p:spTree>
    <p:extLst>
      <p:ext uri="{BB962C8B-B14F-4D97-AF65-F5344CB8AC3E}">
        <p14:creationId xmlns:p14="http://schemas.microsoft.com/office/powerpoint/2010/main" val="1335042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22A351-5400-5446-6A7F-55C0676DA426}"/>
              </a:ext>
            </a:extLst>
          </p:cNvPr>
          <p:cNvGrpSpPr/>
          <p:nvPr/>
        </p:nvGrpSpPr>
        <p:grpSpPr>
          <a:xfrm>
            <a:off x="-838200" y="0"/>
            <a:ext cx="14211937" cy="6858000"/>
            <a:chOff x="-98678" y="0"/>
            <a:chExt cx="14211937" cy="6858000"/>
          </a:xfrm>
        </p:grpSpPr>
        <p:pic>
          <p:nvPicPr>
            <p:cNvPr id="1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31AE5538-9B76-613F-9362-D5E95FD76933}"/>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8BF404-98E1-91B4-A765-FD724CC7A03D}"/>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81423A0E-E2B2-7242-5530-A17CE337D583}"/>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Successful Launch Count of All Sites</a:t>
            </a:r>
          </a:p>
        </p:txBody>
      </p:sp>
      <p:sp>
        <p:nvSpPr>
          <p:cNvPr id="4" name="TextBox 3">
            <a:extLst>
              <a:ext uri="{FF2B5EF4-FFF2-40B4-BE49-F238E27FC236}">
                <a16:creationId xmlns:a16="http://schemas.microsoft.com/office/drawing/2014/main" id="{81624C0C-59EC-B08A-723B-7D8116962FA8}"/>
              </a:ext>
            </a:extLst>
          </p:cNvPr>
          <p:cNvSpPr txBox="1"/>
          <p:nvPr/>
        </p:nvSpPr>
        <p:spPr>
          <a:xfrm>
            <a:off x="700966" y="5544584"/>
            <a:ext cx="10729034" cy="338554"/>
          </a:xfrm>
          <a:prstGeom prst="rect">
            <a:avLst/>
          </a:prstGeom>
          <a:noFill/>
        </p:spPr>
        <p:txBody>
          <a:bodyPr wrap="square">
            <a:spAutoFit/>
          </a:bodyPr>
          <a:lstStyle/>
          <a:p>
            <a:pPr marL="285750" indent="-285750">
              <a:buFontTx/>
              <a:buChar char="-"/>
            </a:pPr>
            <a:r>
              <a:rPr lang="en-US" sz="1600" dirty="0">
                <a:solidFill>
                  <a:schemeClr val="accent3">
                    <a:lumMod val="25000"/>
                  </a:schemeClr>
                </a:solidFill>
                <a:latin typeface="Abadi" panose="020B0604020104020204" pitchFamily="34" charset="0"/>
              </a:rPr>
              <a:t>Above: Rates of success per launch site indicate that KSC LC-39A has the highest total success rate at 41.2%  </a:t>
            </a:r>
          </a:p>
        </p:txBody>
      </p:sp>
      <p:pic>
        <p:nvPicPr>
          <p:cNvPr id="7" name="Picture 6">
            <a:extLst>
              <a:ext uri="{FF2B5EF4-FFF2-40B4-BE49-F238E27FC236}">
                <a16:creationId xmlns:a16="http://schemas.microsoft.com/office/drawing/2014/main" id="{212D25BF-ECF0-BF76-976D-130AF5FF861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21903" y="1881179"/>
            <a:ext cx="6073725" cy="30956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8F3CE49-BA39-E731-59A0-3089E485D520}"/>
              </a:ext>
            </a:extLst>
          </p:cNvPr>
          <p:cNvGrpSpPr/>
          <p:nvPr/>
        </p:nvGrpSpPr>
        <p:grpSpPr>
          <a:xfrm>
            <a:off x="-164465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F28C6B9F-47EA-2A0B-8809-A52BFA52DA6A}"/>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DA0BA6C-8130-88ED-9527-572AE32009A8}"/>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710D2E91-B15B-AC40-629F-FF09CF67ED3F}"/>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Highest Success Launch Site</a:t>
            </a:r>
          </a:p>
        </p:txBody>
      </p:sp>
      <p:pic>
        <p:nvPicPr>
          <p:cNvPr id="7" name="Picture 6">
            <a:extLst>
              <a:ext uri="{FF2B5EF4-FFF2-40B4-BE49-F238E27FC236}">
                <a16:creationId xmlns:a16="http://schemas.microsoft.com/office/drawing/2014/main" id="{BEE9E5AD-03CC-3F21-8651-A443EE9875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76576" y="2014046"/>
            <a:ext cx="6364379" cy="2829907"/>
          </a:xfrm>
          <a:prstGeom prst="rect">
            <a:avLst/>
          </a:prstGeom>
        </p:spPr>
      </p:pic>
      <p:sp>
        <p:nvSpPr>
          <p:cNvPr id="9" name="TextBox 8">
            <a:extLst>
              <a:ext uri="{FF2B5EF4-FFF2-40B4-BE49-F238E27FC236}">
                <a16:creationId xmlns:a16="http://schemas.microsoft.com/office/drawing/2014/main" id="{4A6F53F9-391E-4C23-60D3-CA7D80ADDE22}"/>
              </a:ext>
            </a:extLst>
          </p:cNvPr>
          <p:cNvSpPr txBox="1"/>
          <p:nvPr/>
        </p:nvSpPr>
        <p:spPr>
          <a:xfrm>
            <a:off x="700966" y="5544584"/>
            <a:ext cx="10729034" cy="338554"/>
          </a:xfrm>
          <a:prstGeom prst="rect">
            <a:avLst/>
          </a:prstGeom>
          <a:noFill/>
        </p:spPr>
        <p:txBody>
          <a:bodyPr wrap="square">
            <a:spAutoFit/>
          </a:bodyPr>
          <a:lstStyle/>
          <a:p>
            <a:pPr marL="285750" indent="-285750">
              <a:buFontTx/>
              <a:buChar char="-"/>
            </a:pPr>
            <a:r>
              <a:rPr lang="en-US" sz="1600" dirty="0">
                <a:solidFill>
                  <a:schemeClr val="accent3">
                    <a:lumMod val="25000"/>
                  </a:schemeClr>
                </a:solidFill>
                <a:latin typeface="Abadi" panose="020B0604020104020204" pitchFamily="34" charset="0"/>
              </a:rPr>
              <a:t>Above: CCAFS SLC-40 launch site has the highest launch success ratio of all sites at 42.9%</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86B3741-A7EF-394D-AABB-7341A5CA3D2E}"/>
              </a:ext>
            </a:extLst>
          </p:cNvPr>
          <p:cNvGrpSpPr/>
          <p:nvPr/>
        </p:nvGrpSpPr>
        <p:grpSpPr>
          <a:xfrm>
            <a:off x="-838200" y="0"/>
            <a:ext cx="14211937" cy="6858000"/>
            <a:chOff x="-98678" y="0"/>
            <a:chExt cx="14211937" cy="6858000"/>
          </a:xfrm>
        </p:grpSpPr>
        <p:pic>
          <p:nvPicPr>
            <p:cNvPr id="5"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E124A348-B641-60D9-FA99-4BB8A0E9183E}"/>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924FDF-71CD-0F4A-FD62-6E938376AC07}"/>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838200" y="24888"/>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Introduction</a:t>
            </a:r>
          </a:p>
        </p:txBody>
      </p:sp>
      <p:sp>
        <p:nvSpPr>
          <p:cNvPr id="8" name="Content Placeholder 2">
            <a:extLst>
              <a:ext uri="{FF2B5EF4-FFF2-40B4-BE49-F238E27FC236}">
                <a16:creationId xmlns:a16="http://schemas.microsoft.com/office/drawing/2014/main" id="{90E8D7F5-A6CC-E986-8432-9147A4AB8258}"/>
              </a:ext>
            </a:extLst>
          </p:cNvPr>
          <p:cNvSpPr>
            <a:spLocks noGrp="1"/>
          </p:cNvSpPr>
          <p:nvPr>
            <p:ph idx="1"/>
          </p:nvPr>
        </p:nvSpPr>
        <p:spPr>
          <a:xfrm>
            <a:off x="838200" y="1322352"/>
            <a:ext cx="7830879" cy="5510760"/>
          </a:xfrm>
        </p:spPr>
        <p:txBody>
          <a:bodyPr>
            <a:normAutofit/>
          </a:bodyPr>
          <a:lstStyle/>
          <a:p>
            <a:pPr marL="0" indent="0" algn="l">
              <a:lnSpc>
                <a:spcPct val="100000"/>
              </a:lnSpc>
              <a:spcBef>
                <a:spcPts val="0"/>
              </a:spcBef>
              <a:buNone/>
            </a:pPr>
            <a:r>
              <a:rPr lang="en-US" sz="1400" b="0" i="0" dirty="0">
                <a:solidFill>
                  <a:schemeClr val="tx1">
                    <a:lumMod val="65000"/>
                    <a:lumOff val="35000"/>
                  </a:schemeClr>
                </a:solidFill>
                <a:effectLst/>
                <a:latin typeface="Abadi" panose="020B0604020104020204" pitchFamily="34" charset="0"/>
              </a:rPr>
              <a:t>Background</a:t>
            </a:r>
            <a:r>
              <a:rPr lang="en-US" sz="1200" b="0" i="0" dirty="0">
                <a:solidFill>
                  <a:schemeClr val="tx1">
                    <a:lumMod val="65000"/>
                    <a:lumOff val="35000"/>
                  </a:schemeClr>
                </a:solidFill>
                <a:effectLst/>
                <a:latin typeface="Abadi" panose="020B0604020104020204" pitchFamily="34" charset="0"/>
              </a:rPr>
              <a:t> </a:t>
            </a:r>
          </a:p>
          <a:p>
            <a:pPr marL="0" indent="0" algn="l">
              <a:lnSpc>
                <a:spcPct val="100000"/>
              </a:lnSpc>
              <a:spcBef>
                <a:spcPts val="0"/>
              </a:spcBef>
              <a:buNone/>
            </a:pPr>
            <a:endParaRPr lang="en-US" sz="1100" b="0" i="0" dirty="0">
              <a:solidFill>
                <a:schemeClr val="tx1">
                  <a:lumMod val="65000"/>
                  <a:lumOff val="35000"/>
                </a:schemeClr>
              </a:solidFill>
              <a:effectLst/>
              <a:latin typeface="Abadi" panose="020B0604020104020204" pitchFamily="34" charset="0"/>
            </a:endParaRPr>
          </a:p>
          <a:p>
            <a:pPr algn="l">
              <a:lnSpc>
                <a:spcPct val="100000"/>
              </a:lnSpc>
              <a:spcBef>
                <a:spcPts val="0"/>
              </a:spcBef>
              <a:buFontTx/>
              <a:buChar char="-"/>
            </a:pPr>
            <a:r>
              <a:rPr lang="en-US" sz="1200" b="0" i="0" dirty="0">
                <a:solidFill>
                  <a:schemeClr val="tx1">
                    <a:lumMod val="65000"/>
                    <a:lumOff val="35000"/>
                  </a:schemeClr>
                </a:solidFill>
                <a:effectLst/>
                <a:latin typeface="Abadi" panose="020B0604020104020204" pitchFamily="34" charset="0"/>
              </a:rPr>
              <a:t>SpaceX is a pioneer in the space industry and has set its sights on making space travel accessible and affordable to the masses. Their triumphs consist of sending spacecraft to the International Space Station, launching a massive satellite constellation that provides internet access to even the most remote locations on Earth, and sending astronauts on manned missions to space.</a:t>
            </a:r>
          </a:p>
          <a:p>
            <a:pPr marL="0" indent="0" algn="l">
              <a:lnSpc>
                <a:spcPct val="100000"/>
              </a:lnSpc>
              <a:spcBef>
                <a:spcPts val="0"/>
              </a:spcBef>
              <a:buNone/>
            </a:pPr>
            <a:endParaRPr lang="en-US" sz="1200" b="0" i="0" dirty="0">
              <a:solidFill>
                <a:schemeClr val="tx1">
                  <a:lumMod val="65000"/>
                  <a:lumOff val="35000"/>
                </a:schemeClr>
              </a:solidFill>
              <a:effectLst/>
              <a:latin typeface="Abadi" panose="020B0604020104020204" pitchFamily="34" charset="0"/>
            </a:endParaRPr>
          </a:p>
          <a:p>
            <a:pPr algn="l">
              <a:lnSpc>
                <a:spcPct val="100000"/>
              </a:lnSpc>
              <a:spcBef>
                <a:spcPts val="0"/>
              </a:spcBef>
              <a:buFontTx/>
              <a:buChar char="-"/>
            </a:pPr>
            <a:r>
              <a:rPr lang="en-US" sz="1200" b="0" i="0" dirty="0">
                <a:solidFill>
                  <a:schemeClr val="tx1">
                    <a:lumMod val="65000"/>
                    <a:lumOff val="35000"/>
                  </a:schemeClr>
                </a:solidFill>
                <a:effectLst/>
                <a:latin typeface="Abadi" panose="020B0604020104020204" pitchFamily="34" charset="0"/>
              </a:rPr>
              <a:t>One of the main reasons SpaceX has been so successful is due to significantly being able reduce the cost of rocket launches. The innovative reusing of the first stage of the Falcon 9 rocket has dramatically reduced the cost of each launch to just $62 million compared to other providers that costs upwards of $165 million per launch.</a:t>
            </a:r>
          </a:p>
          <a:p>
            <a:pPr marL="0" indent="0" algn="l">
              <a:lnSpc>
                <a:spcPct val="100000"/>
              </a:lnSpc>
              <a:spcBef>
                <a:spcPts val="0"/>
              </a:spcBef>
              <a:buNone/>
            </a:pPr>
            <a:endParaRPr lang="en-US" sz="1200" b="0" i="0" dirty="0">
              <a:solidFill>
                <a:schemeClr val="tx1">
                  <a:lumMod val="65000"/>
                  <a:lumOff val="35000"/>
                </a:schemeClr>
              </a:solidFill>
              <a:effectLst/>
              <a:latin typeface="Abadi" panose="020B0604020104020204" pitchFamily="34" charset="0"/>
            </a:endParaRPr>
          </a:p>
          <a:p>
            <a:pPr algn="l">
              <a:lnSpc>
                <a:spcPct val="100000"/>
              </a:lnSpc>
              <a:spcBef>
                <a:spcPts val="0"/>
              </a:spcBef>
              <a:buFontTx/>
              <a:buChar char="-"/>
            </a:pPr>
            <a:r>
              <a:rPr lang="en-US" sz="1200" b="0" i="0" dirty="0">
                <a:solidFill>
                  <a:schemeClr val="tx1">
                    <a:lumMod val="65000"/>
                    <a:lumOff val="35000"/>
                  </a:schemeClr>
                </a:solidFill>
                <a:effectLst/>
                <a:latin typeface="Abadi" panose="020B0604020104020204" pitchFamily="34" charset="0"/>
              </a:rPr>
              <a:t>The key to determining the price of a launch is whether the first stage will land. Using public data and machine learning models, it is possible to predict whether SpaceX will be able to reuse the first stage. This data-driven approach helps to make space travel more affordable and accessible to everyone, enabling more people to explore the cosmos and achieve their dreams of space exploration.</a:t>
            </a:r>
          </a:p>
          <a:p>
            <a:pPr marL="0" indent="0" algn="l">
              <a:lnSpc>
                <a:spcPct val="100000"/>
              </a:lnSpc>
              <a:spcBef>
                <a:spcPts val="0"/>
              </a:spcBef>
              <a:buNone/>
            </a:pPr>
            <a:endParaRPr lang="en-US" sz="1200" dirty="0">
              <a:solidFill>
                <a:schemeClr val="tx1">
                  <a:lumMod val="65000"/>
                  <a:lumOff val="35000"/>
                </a:schemeClr>
              </a:solidFill>
              <a:latin typeface="Abadi" panose="020B0604020104020204" pitchFamily="34" charset="0"/>
            </a:endParaRPr>
          </a:p>
          <a:p>
            <a:pPr marL="0" indent="0" algn="l">
              <a:lnSpc>
                <a:spcPct val="100000"/>
              </a:lnSpc>
              <a:spcBef>
                <a:spcPts val="0"/>
              </a:spcBef>
              <a:buNone/>
            </a:pPr>
            <a:endParaRPr lang="en-US" sz="1200" dirty="0">
              <a:solidFill>
                <a:schemeClr val="tx1">
                  <a:lumMod val="65000"/>
                  <a:lumOff val="35000"/>
                </a:schemeClr>
              </a:solidFill>
              <a:latin typeface="Abadi" panose="020B0604020104020204" pitchFamily="34" charset="0"/>
            </a:endParaRPr>
          </a:p>
          <a:p>
            <a:pPr marL="0" indent="0" algn="l">
              <a:lnSpc>
                <a:spcPct val="100000"/>
              </a:lnSpc>
              <a:spcBef>
                <a:spcPts val="0"/>
              </a:spcBef>
              <a:buNone/>
            </a:pPr>
            <a:r>
              <a:rPr lang="en-US" sz="1400" b="0" i="0" dirty="0">
                <a:solidFill>
                  <a:schemeClr val="tx1">
                    <a:lumMod val="65000"/>
                    <a:lumOff val="35000"/>
                  </a:schemeClr>
                </a:solidFill>
                <a:effectLst/>
                <a:latin typeface="Abadi" panose="020B0604020104020204" pitchFamily="34" charset="0"/>
              </a:rPr>
              <a:t>Discover</a:t>
            </a:r>
          </a:p>
          <a:p>
            <a:pPr marL="0" indent="0" algn="l">
              <a:lnSpc>
                <a:spcPct val="100000"/>
              </a:lnSpc>
              <a:spcBef>
                <a:spcPts val="0"/>
              </a:spcBef>
              <a:buNone/>
            </a:pPr>
            <a:endParaRPr lang="en-US" sz="1400" b="0" i="0" dirty="0">
              <a:solidFill>
                <a:schemeClr val="tx1">
                  <a:lumMod val="65000"/>
                  <a:lumOff val="35000"/>
                </a:schemeClr>
              </a:solidFill>
              <a:effectLst/>
              <a:latin typeface="Abadi" panose="020B0604020104020204" pitchFamily="34" charset="0"/>
            </a:endParaRPr>
          </a:p>
          <a:p>
            <a:pPr algn="l">
              <a:lnSpc>
                <a:spcPct val="100000"/>
              </a:lnSpc>
              <a:spcBef>
                <a:spcPts val="0"/>
              </a:spcBef>
              <a:buFontTx/>
              <a:buChar char="-"/>
            </a:pPr>
            <a:r>
              <a:rPr lang="en-US" sz="1200" dirty="0">
                <a:solidFill>
                  <a:schemeClr val="tx1">
                    <a:lumMod val="65000"/>
                    <a:lumOff val="35000"/>
                  </a:schemeClr>
                </a:solidFill>
                <a:latin typeface="Abadi" panose="020B0604020104020204" pitchFamily="34" charset="0"/>
              </a:rPr>
              <a:t>The relationship between launch site, mass, number of flights, and orbit types affect the success of landing for the first stage </a:t>
            </a:r>
            <a:r>
              <a:rPr lang="en-US" sz="1200" dirty="0" err="1">
                <a:solidFill>
                  <a:schemeClr val="tx1">
                    <a:lumMod val="65000"/>
                    <a:lumOff val="35000"/>
                  </a:schemeClr>
                </a:solidFill>
                <a:latin typeface="Abadi" panose="020B0604020104020204" pitchFamily="34" charset="0"/>
              </a:rPr>
              <a:t>rocke</a:t>
            </a:r>
            <a:endParaRPr lang="en-US" sz="1200" dirty="0">
              <a:solidFill>
                <a:schemeClr val="tx1">
                  <a:lumMod val="65000"/>
                  <a:lumOff val="35000"/>
                </a:schemeClr>
              </a:solidFill>
              <a:latin typeface="Abadi" panose="020B0604020104020204" pitchFamily="34" charset="0"/>
            </a:endParaRPr>
          </a:p>
          <a:p>
            <a:pPr algn="l">
              <a:lnSpc>
                <a:spcPct val="100000"/>
              </a:lnSpc>
              <a:spcBef>
                <a:spcPts val="0"/>
              </a:spcBef>
              <a:buFontTx/>
              <a:buChar char="-"/>
            </a:pPr>
            <a:endParaRPr lang="en-US" sz="1200" dirty="0">
              <a:solidFill>
                <a:schemeClr val="tx1">
                  <a:lumMod val="65000"/>
                  <a:lumOff val="35000"/>
                </a:schemeClr>
              </a:solidFill>
              <a:latin typeface="Abadi" panose="020B0604020104020204" pitchFamily="34" charset="0"/>
            </a:endParaRPr>
          </a:p>
          <a:p>
            <a:pPr algn="l">
              <a:lnSpc>
                <a:spcPct val="100000"/>
              </a:lnSpc>
              <a:spcBef>
                <a:spcPts val="0"/>
              </a:spcBef>
              <a:buFontTx/>
              <a:buChar char="-"/>
            </a:pPr>
            <a:r>
              <a:rPr lang="en-US" sz="1200" dirty="0">
                <a:solidFill>
                  <a:schemeClr val="tx1">
                    <a:lumMod val="65000"/>
                    <a:lumOff val="35000"/>
                  </a:schemeClr>
                </a:solidFill>
                <a:latin typeface="Abadi" panose="020B0604020104020204" pitchFamily="34" charset="0"/>
              </a:rPr>
              <a:t>The landing success rate over the lifetime of the company</a:t>
            </a:r>
          </a:p>
          <a:p>
            <a:pPr marL="0" indent="0" algn="l">
              <a:lnSpc>
                <a:spcPct val="100000"/>
              </a:lnSpc>
              <a:spcBef>
                <a:spcPts val="0"/>
              </a:spcBef>
              <a:buNone/>
            </a:pPr>
            <a:endParaRPr lang="en-US" sz="1200" dirty="0">
              <a:solidFill>
                <a:schemeClr val="tx1">
                  <a:lumMod val="65000"/>
                  <a:lumOff val="35000"/>
                </a:schemeClr>
              </a:solidFill>
              <a:latin typeface="Abadi" panose="020B0604020104020204" pitchFamily="34" charset="0"/>
            </a:endParaRPr>
          </a:p>
          <a:p>
            <a:pPr algn="l">
              <a:lnSpc>
                <a:spcPct val="100000"/>
              </a:lnSpc>
              <a:spcBef>
                <a:spcPts val="0"/>
              </a:spcBef>
              <a:buFontTx/>
              <a:buChar char="-"/>
            </a:pPr>
            <a:r>
              <a:rPr lang="en-US" sz="1200" dirty="0">
                <a:solidFill>
                  <a:schemeClr val="tx1">
                    <a:lumMod val="65000"/>
                    <a:lumOff val="35000"/>
                  </a:schemeClr>
                </a:solidFill>
                <a:latin typeface="Abadi" panose="020B0604020104020204" pitchFamily="34" charset="0"/>
              </a:rPr>
              <a:t>conditions does SpaceX have to achieve to get the best results and ensure the best rocket success landing rate.</a:t>
            </a:r>
          </a:p>
        </p:txBody>
      </p:sp>
      <p:sp>
        <p:nvSpPr>
          <p:cNvPr id="2" name="Flowchart: Delay 1">
            <a:extLst>
              <a:ext uri="{FF2B5EF4-FFF2-40B4-BE49-F238E27FC236}">
                <a16:creationId xmlns:a16="http://schemas.microsoft.com/office/drawing/2014/main" id="{9FBECD74-81E5-F960-AD16-8C1034D76477}"/>
              </a:ext>
            </a:extLst>
          </p:cNvPr>
          <p:cNvSpPr/>
          <p:nvPr/>
        </p:nvSpPr>
        <p:spPr>
          <a:xfrm flipH="1">
            <a:off x="8669078" y="-3624"/>
            <a:ext cx="3522920" cy="6861624"/>
          </a:xfrm>
          <a:prstGeom prst="flowChartDelay">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EC298D5D-0C56-2A83-45CF-922B37FBEA66}"/>
              </a:ext>
            </a:extLst>
          </p:cNvPr>
          <p:cNvSpPr>
            <a:spLocks noGrp="1"/>
          </p:cNvSpPr>
          <p:nvPr>
            <p:ph type="sldNum" sz="quarter" idx="12"/>
          </p:nvPr>
        </p:nvSpPr>
        <p:spPr/>
        <p:txBody>
          <a:bodyPr/>
          <a:lstStyle/>
          <a:p>
            <a:fld id="{8360A3FE-047E-4188-A318-A624E51E95A9}" type="slidenum">
              <a:rPr lang="en-US" smtClean="0"/>
              <a:t>4</a:t>
            </a:fld>
            <a:endParaRPr lang="en-US"/>
          </a:p>
        </p:txBody>
      </p:sp>
    </p:spTree>
    <p:extLst>
      <p:ext uri="{BB962C8B-B14F-4D97-AF65-F5344CB8AC3E}">
        <p14:creationId xmlns:p14="http://schemas.microsoft.com/office/powerpoint/2010/main" val="2585620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E709F2F-615F-D261-452D-E2D09565D6F3}"/>
              </a:ext>
            </a:extLst>
          </p:cNvPr>
          <p:cNvGrpSpPr/>
          <p:nvPr/>
        </p:nvGrpSpPr>
        <p:grpSpPr>
          <a:xfrm>
            <a:off x="-88900" y="0"/>
            <a:ext cx="14211937" cy="6858000"/>
            <a:chOff x="-98678" y="0"/>
            <a:chExt cx="14211937" cy="6858000"/>
          </a:xfrm>
        </p:grpSpPr>
        <p:pic>
          <p:nvPicPr>
            <p:cNvPr id="18"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6A064B0F-C573-BF40-BC2F-B674CB6EB817}"/>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422564D-74CF-E112-9FA7-17EDFA7BE89C}"/>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7C9CB83C-A1F4-E424-EDDC-4EA28D0443CC}"/>
              </a:ext>
            </a:extLst>
          </p:cNvPr>
          <p:cNvSpPr txBox="1">
            <a:spLocks/>
          </p:cNvSpPr>
          <p:nvPr/>
        </p:nvSpPr>
        <p:spPr>
          <a:xfrm>
            <a:off x="700966" y="502847"/>
            <a:ext cx="10515600" cy="683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Payload vs. Launch Scatter Plot</a:t>
            </a:r>
          </a:p>
        </p:txBody>
      </p:sp>
      <p:pic>
        <p:nvPicPr>
          <p:cNvPr id="11" name="Picture 10">
            <a:extLst>
              <a:ext uri="{FF2B5EF4-FFF2-40B4-BE49-F238E27FC236}">
                <a16:creationId xmlns:a16="http://schemas.microsoft.com/office/drawing/2014/main" id="{FBE59092-918D-3F5A-9E8E-D3B7EFE12B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96923" y="4734522"/>
            <a:ext cx="4279592" cy="1986953"/>
          </a:xfrm>
          <a:prstGeom prst="rect">
            <a:avLst/>
          </a:prstGeom>
        </p:spPr>
      </p:pic>
      <p:sp>
        <p:nvSpPr>
          <p:cNvPr id="13" name="TextBox 12">
            <a:extLst>
              <a:ext uri="{FF2B5EF4-FFF2-40B4-BE49-F238E27FC236}">
                <a16:creationId xmlns:a16="http://schemas.microsoft.com/office/drawing/2014/main" id="{29267627-77FE-D4DC-14D7-025272E868D3}"/>
              </a:ext>
            </a:extLst>
          </p:cNvPr>
          <p:cNvSpPr txBox="1"/>
          <p:nvPr/>
        </p:nvSpPr>
        <p:spPr>
          <a:xfrm>
            <a:off x="700966" y="2188568"/>
            <a:ext cx="2969334" cy="3539430"/>
          </a:xfrm>
          <a:prstGeom prst="rect">
            <a:avLst/>
          </a:prstGeom>
          <a:noFill/>
        </p:spPr>
        <p:txBody>
          <a:bodyPr wrap="square">
            <a:spAutoFit/>
          </a:bodyPr>
          <a:lstStyle/>
          <a:p>
            <a:pPr marL="285750" indent="-285750">
              <a:buFontTx/>
              <a:buChar char="-"/>
            </a:pPr>
            <a:r>
              <a:rPr lang="en-US" sz="1400" dirty="0">
                <a:solidFill>
                  <a:schemeClr val="accent3">
                    <a:lumMod val="25000"/>
                  </a:schemeClr>
                </a:solidFill>
                <a:latin typeface="Abadi" panose="020B0604020104020204" pitchFamily="34" charset="0"/>
              </a:rPr>
              <a:t>The interactive slider allows the user to adjust the payload range to compare figures</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From figure B and C it can be concluded that there’s a significant difference in higher success rate of lighter loads (B), compared to that of heavier loads (C)</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Scatter plot can compare the success rate of all launches of up to a payload of 10,000 kg.  </a:t>
            </a:r>
          </a:p>
        </p:txBody>
      </p:sp>
      <p:pic>
        <p:nvPicPr>
          <p:cNvPr id="7" name="Picture 6">
            <a:extLst>
              <a:ext uri="{FF2B5EF4-FFF2-40B4-BE49-F238E27FC236}">
                <a16:creationId xmlns:a16="http://schemas.microsoft.com/office/drawing/2014/main" id="{ED752D6E-A1A1-81C3-934C-D684B84FCD5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96923" y="1312156"/>
            <a:ext cx="4412706" cy="2073931"/>
          </a:xfrm>
          <a:prstGeom prst="rect">
            <a:avLst/>
          </a:prstGeom>
        </p:spPr>
      </p:pic>
      <p:pic>
        <p:nvPicPr>
          <p:cNvPr id="9" name="Picture 8">
            <a:extLst>
              <a:ext uri="{FF2B5EF4-FFF2-40B4-BE49-F238E27FC236}">
                <a16:creationId xmlns:a16="http://schemas.microsoft.com/office/drawing/2014/main" id="{F4B88C73-7578-4B7C-3F6F-E5BFCA3B32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82505" y="2870930"/>
            <a:ext cx="4274121" cy="1986953"/>
          </a:xfrm>
          <a:prstGeom prst="rect">
            <a:avLst/>
          </a:prstGeom>
        </p:spPr>
      </p:pic>
      <p:sp>
        <p:nvSpPr>
          <p:cNvPr id="14" name="Flowchart: Connector 13">
            <a:extLst>
              <a:ext uri="{FF2B5EF4-FFF2-40B4-BE49-F238E27FC236}">
                <a16:creationId xmlns:a16="http://schemas.microsoft.com/office/drawing/2014/main" id="{DBDE2F11-1345-2C5F-24B3-059209B9761A}"/>
              </a:ext>
            </a:extLst>
          </p:cNvPr>
          <p:cNvSpPr/>
          <p:nvPr/>
        </p:nvSpPr>
        <p:spPr>
          <a:xfrm>
            <a:off x="3829050" y="2461464"/>
            <a:ext cx="255537" cy="2555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5" name="Flowchart: Connector 14">
            <a:extLst>
              <a:ext uri="{FF2B5EF4-FFF2-40B4-BE49-F238E27FC236}">
                <a16:creationId xmlns:a16="http://schemas.microsoft.com/office/drawing/2014/main" id="{D6535578-8741-D0F7-67F1-88549F125346}"/>
              </a:ext>
            </a:extLst>
          </p:cNvPr>
          <p:cNvSpPr/>
          <p:nvPr/>
        </p:nvSpPr>
        <p:spPr>
          <a:xfrm>
            <a:off x="7484118" y="3975166"/>
            <a:ext cx="255537" cy="2555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6" name="Flowchart: Connector 15">
            <a:extLst>
              <a:ext uri="{FF2B5EF4-FFF2-40B4-BE49-F238E27FC236}">
                <a16:creationId xmlns:a16="http://schemas.microsoft.com/office/drawing/2014/main" id="{816527F9-9B98-8607-7145-36B6A762291C}"/>
              </a:ext>
            </a:extLst>
          </p:cNvPr>
          <p:cNvSpPr/>
          <p:nvPr/>
        </p:nvSpPr>
        <p:spPr>
          <a:xfrm>
            <a:off x="3829049" y="5840711"/>
            <a:ext cx="255537" cy="255537"/>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Starship Wallpapers: 4K, HD, 1920x1080 Phone &amp; Desktop Backgrounds">
            <a:extLst>
              <a:ext uri="{FF2B5EF4-FFF2-40B4-BE49-F238E27FC236}">
                <a16:creationId xmlns:a16="http://schemas.microsoft.com/office/drawing/2014/main" id="{A104A636-7069-E495-3A18-B9BC3C7285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8380AE8-D852-F781-93E1-C63C32A09A44}"/>
              </a:ext>
            </a:extLst>
          </p:cNvPr>
          <p:cNvSpPr/>
          <p:nvPr/>
        </p:nvSpPr>
        <p:spPr>
          <a:xfrm rot="10800000">
            <a:off x="0" y="0"/>
            <a:ext cx="7027217" cy="6858000"/>
          </a:xfrm>
          <a:prstGeom prst="rect">
            <a:avLst/>
          </a:prstGeom>
          <a:gradFill flip="none" rotWithShape="1">
            <a:gsLst>
              <a:gs pos="5200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6C3D1232-89A1-C21F-9854-EFFB87BE25E0}"/>
              </a:ext>
            </a:extLst>
          </p:cNvPr>
          <p:cNvSpPr txBox="1">
            <a:spLocks/>
          </p:cNvSpPr>
          <p:nvPr/>
        </p:nvSpPr>
        <p:spPr>
          <a:xfrm>
            <a:off x="712076" y="2717580"/>
            <a:ext cx="10515600" cy="1422839"/>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Predictive</a:t>
            </a:r>
          </a:p>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Analytics</a:t>
            </a:r>
          </a:p>
        </p:txBody>
      </p:sp>
      <p:sp>
        <p:nvSpPr>
          <p:cNvPr id="4" name="Slide Number Placeholder 3">
            <a:extLst>
              <a:ext uri="{FF2B5EF4-FFF2-40B4-BE49-F238E27FC236}">
                <a16:creationId xmlns:a16="http://schemas.microsoft.com/office/drawing/2014/main" id="{4A6D5B5E-E634-254B-4317-55D42ACC083D}"/>
              </a:ext>
            </a:extLst>
          </p:cNvPr>
          <p:cNvSpPr>
            <a:spLocks noGrp="1"/>
          </p:cNvSpPr>
          <p:nvPr>
            <p:ph type="sldNum" sz="quarter" idx="12"/>
          </p:nvPr>
        </p:nvSpPr>
        <p:spPr/>
        <p:txBody>
          <a:bodyPr/>
          <a:lstStyle/>
          <a:p>
            <a:fld id="{8360A3FE-047E-4188-A318-A624E51E95A9}" type="slidenum">
              <a:rPr lang="en-US" smtClean="0"/>
              <a:t>41</a:t>
            </a:fld>
            <a:endParaRPr lang="en-US"/>
          </a:p>
        </p:txBody>
      </p:sp>
    </p:spTree>
    <p:extLst>
      <p:ext uri="{BB962C8B-B14F-4D97-AF65-F5344CB8AC3E}">
        <p14:creationId xmlns:p14="http://schemas.microsoft.com/office/powerpoint/2010/main" val="435738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6E9BC7-5CA3-EDB1-C027-44085EE2CF4D}"/>
              </a:ext>
            </a:extLst>
          </p:cNvPr>
          <p:cNvGrpSpPr/>
          <p:nvPr/>
        </p:nvGrpSpPr>
        <p:grpSpPr>
          <a:xfrm>
            <a:off x="-838200" y="0"/>
            <a:ext cx="14211937" cy="6858000"/>
            <a:chOff x="-98678" y="0"/>
            <a:chExt cx="14211937" cy="6858000"/>
          </a:xfrm>
        </p:grpSpPr>
        <p:pic>
          <p:nvPicPr>
            <p:cNvPr id="25"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DE456D43-792F-FD9D-0C54-E6CF089DDDD8}"/>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5EF43FE-AFF0-65E7-A8F3-87433176BB34}"/>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838200" y="365125"/>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Classification Accuracy</a:t>
            </a:r>
          </a:p>
        </p:txBody>
      </p:sp>
      <p:pic>
        <p:nvPicPr>
          <p:cNvPr id="20" name="Picture 19">
            <a:extLst>
              <a:ext uri="{FF2B5EF4-FFF2-40B4-BE49-F238E27FC236}">
                <a16:creationId xmlns:a16="http://schemas.microsoft.com/office/drawing/2014/main" id="{DE90FB93-0FDD-6D9E-83AF-9DC20AF12B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98842" y="2695060"/>
            <a:ext cx="7455008" cy="3616839"/>
          </a:xfrm>
          <a:prstGeom prst="rect">
            <a:avLst/>
          </a:prstGeom>
        </p:spPr>
      </p:pic>
      <p:graphicFrame>
        <p:nvGraphicFramePr>
          <p:cNvPr id="18" name="Chart 17">
            <a:extLst>
              <a:ext uri="{FF2B5EF4-FFF2-40B4-BE49-F238E27FC236}">
                <a16:creationId xmlns:a16="http://schemas.microsoft.com/office/drawing/2014/main" id="{CF9C5344-3B2E-8022-FA18-07F4701E476A}"/>
              </a:ext>
            </a:extLst>
          </p:cNvPr>
          <p:cNvGraphicFramePr/>
          <p:nvPr>
            <p:extLst>
              <p:ext uri="{D42A27DB-BD31-4B8C-83A1-F6EECF244321}">
                <p14:modId xmlns:p14="http://schemas.microsoft.com/office/powerpoint/2010/main" val="1399624675"/>
              </p:ext>
            </p:extLst>
          </p:nvPr>
        </p:nvGraphicFramePr>
        <p:xfrm>
          <a:off x="7391400" y="1337682"/>
          <a:ext cx="4362450" cy="2307219"/>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22C1B85-A6B9-2BA2-C50A-880C76555796}"/>
              </a:ext>
            </a:extLst>
          </p:cNvPr>
          <p:cNvSpPr txBox="1"/>
          <p:nvPr/>
        </p:nvSpPr>
        <p:spPr>
          <a:xfrm>
            <a:off x="700966" y="1788518"/>
            <a:ext cx="2969334" cy="4585871"/>
          </a:xfrm>
          <a:prstGeom prst="rect">
            <a:avLst/>
          </a:prstGeom>
          <a:noFill/>
        </p:spPr>
        <p:txBody>
          <a:bodyPr wrap="square">
            <a:spAutoFit/>
          </a:bodyPr>
          <a:lstStyle/>
          <a:p>
            <a:pPr marL="285750" indent="-285750">
              <a:buFontTx/>
              <a:buChar char="-"/>
            </a:pPr>
            <a:r>
              <a:rPr lang="en-US" sz="1400" dirty="0">
                <a:solidFill>
                  <a:schemeClr val="accent3">
                    <a:lumMod val="25000"/>
                  </a:schemeClr>
                </a:solidFill>
                <a:latin typeface="Abadi" panose="020B0604020104020204" pitchFamily="34" charset="0"/>
              </a:rPr>
              <a:t>From chart and bar graph we can see that all models are relatively close in results. </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Using parameters and testing, we found the following model to be the best:</a:t>
            </a:r>
          </a:p>
          <a:p>
            <a:pPr marL="285750" indent="-285750">
              <a:buFontTx/>
              <a:buChar char="-"/>
            </a:pPr>
            <a:endParaRPr lang="en-US" sz="1400" dirty="0">
              <a:solidFill>
                <a:schemeClr val="accent3">
                  <a:lumMod val="25000"/>
                </a:schemeClr>
              </a:solidFill>
              <a:latin typeface="Abadi" panose="020B0604020104020204" pitchFamily="34" charset="0"/>
            </a:endParaRPr>
          </a:p>
          <a:p>
            <a:pPr marL="742950" lvl="1" indent="-285750">
              <a:buFontTx/>
              <a:buChar char="-"/>
            </a:pPr>
            <a:r>
              <a:rPr lang="en-US" sz="1200" dirty="0">
                <a:solidFill>
                  <a:schemeClr val="accent3">
                    <a:lumMod val="25000"/>
                  </a:schemeClr>
                </a:solidFill>
                <a:latin typeface="Abadi" panose="020B0604020104020204" pitchFamily="34" charset="0"/>
              </a:rPr>
              <a:t>Decision Tree</a:t>
            </a:r>
          </a:p>
          <a:p>
            <a:pPr marL="742950" lvl="1" indent="-285750">
              <a:buFontTx/>
              <a:buChar char="-"/>
            </a:pPr>
            <a:r>
              <a:rPr lang="en-US" sz="1200" dirty="0">
                <a:solidFill>
                  <a:schemeClr val="accent3">
                    <a:lumMod val="25000"/>
                  </a:schemeClr>
                </a:solidFill>
                <a:latin typeface="Abadi" panose="020B0604020104020204" pitchFamily="34" charset="0"/>
              </a:rPr>
              <a:t>Score: 0.87321</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400" dirty="0">
                <a:solidFill>
                  <a:schemeClr val="accent3">
                    <a:lumMod val="25000"/>
                  </a:schemeClr>
                </a:solidFill>
                <a:latin typeface="Abadi" panose="020B0604020104020204" pitchFamily="34" charset="0"/>
              </a:rPr>
              <a:t>The parameters that best suited the model are as follows:</a:t>
            </a:r>
          </a:p>
          <a:p>
            <a:pPr marL="285750" indent="-285750">
              <a:buFontTx/>
              <a:buChar char="-"/>
            </a:pPr>
            <a:endParaRPr lang="en-US" sz="1400" dirty="0">
              <a:solidFill>
                <a:schemeClr val="accent3">
                  <a:lumMod val="25000"/>
                </a:schemeClr>
              </a:solidFill>
              <a:latin typeface="Abadi" panose="020B0604020104020204" pitchFamily="34" charset="0"/>
            </a:endParaRPr>
          </a:p>
          <a:p>
            <a:pPr marL="742950" lvl="1" indent="-285750">
              <a:buFontTx/>
              <a:buChar char="-"/>
            </a:pPr>
            <a:r>
              <a:rPr lang="en-US" sz="1200" dirty="0">
                <a:solidFill>
                  <a:schemeClr val="accent3">
                    <a:lumMod val="25000"/>
                  </a:schemeClr>
                </a:solidFill>
                <a:latin typeface="Abadi" panose="020B0604020104020204" pitchFamily="34" charset="0"/>
              </a:rPr>
              <a:t>Criterion: entropy</a:t>
            </a:r>
          </a:p>
          <a:p>
            <a:pPr marL="742950" lvl="1" indent="-285750">
              <a:buFontTx/>
              <a:buChar char="-"/>
            </a:pPr>
            <a:r>
              <a:rPr lang="en-US" sz="1200" dirty="0" err="1">
                <a:solidFill>
                  <a:schemeClr val="accent3">
                    <a:lumMod val="25000"/>
                  </a:schemeClr>
                </a:solidFill>
                <a:latin typeface="Abadi" panose="020B0604020104020204" pitchFamily="34" charset="0"/>
              </a:rPr>
              <a:t>Max_depth</a:t>
            </a:r>
            <a:r>
              <a:rPr lang="en-US" sz="1200" dirty="0">
                <a:solidFill>
                  <a:schemeClr val="accent3">
                    <a:lumMod val="25000"/>
                  </a:schemeClr>
                </a:solidFill>
                <a:latin typeface="Abadi" panose="020B0604020104020204" pitchFamily="34" charset="0"/>
              </a:rPr>
              <a:t>: 10</a:t>
            </a:r>
          </a:p>
          <a:p>
            <a:pPr marL="742950" lvl="1" indent="-285750">
              <a:buFontTx/>
              <a:buChar char="-"/>
            </a:pPr>
            <a:r>
              <a:rPr lang="en-US" sz="1200" dirty="0" err="1">
                <a:solidFill>
                  <a:schemeClr val="accent3">
                    <a:lumMod val="25000"/>
                  </a:schemeClr>
                </a:solidFill>
                <a:latin typeface="Abadi" panose="020B0604020104020204" pitchFamily="34" charset="0"/>
              </a:rPr>
              <a:t>Max_features</a:t>
            </a:r>
            <a:r>
              <a:rPr lang="en-US" sz="1200" dirty="0">
                <a:solidFill>
                  <a:schemeClr val="accent3">
                    <a:lumMod val="25000"/>
                  </a:schemeClr>
                </a:solidFill>
                <a:latin typeface="Abadi" panose="020B0604020104020204" pitchFamily="34" charset="0"/>
              </a:rPr>
              <a:t>: auto</a:t>
            </a:r>
          </a:p>
          <a:p>
            <a:pPr marL="742950" lvl="1" indent="-285750">
              <a:buFontTx/>
              <a:buChar char="-"/>
            </a:pPr>
            <a:r>
              <a:rPr lang="en-US" sz="1200" dirty="0" err="1">
                <a:solidFill>
                  <a:schemeClr val="accent3">
                    <a:lumMod val="25000"/>
                  </a:schemeClr>
                </a:solidFill>
                <a:latin typeface="Abadi" panose="020B0604020104020204" pitchFamily="34" charset="0"/>
              </a:rPr>
              <a:t>Min_samples_leaf</a:t>
            </a:r>
            <a:r>
              <a:rPr lang="en-US" sz="1200" dirty="0">
                <a:solidFill>
                  <a:schemeClr val="accent3">
                    <a:lumMod val="25000"/>
                  </a:schemeClr>
                </a:solidFill>
                <a:latin typeface="Abadi" panose="020B0604020104020204" pitchFamily="34" charset="0"/>
              </a:rPr>
              <a:t>: 4</a:t>
            </a:r>
          </a:p>
          <a:p>
            <a:pPr marL="742950" lvl="1" indent="-285750">
              <a:buFontTx/>
              <a:buChar char="-"/>
            </a:pPr>
            <a:r>
              <a:rPr lang="en-US" sz="1200" dirty="0" err="1">
                <a:solidFill>
                  <a:schemeClr val="accent3">
                    <a:lumMod val="25000"/>
                  </a:schemeClr>
                </a:solidFill>
                <a:latin typeface="Abadi" panose="020B0604020104020204" pitchFamily="34" charset="0"/>
              </a:rPr>
              <a:t>Min_samples_split</a:t>
            </a:r>
            <a:r>
              <a:rPr lang="en-US" sz="1200" dirty="0">
                <a:solidFill>
                  <a:schemeClr val="accent3">
                    <a:lumMod val="25000"/>
                  </a:schemeClr>
                </a:solidFill>
                <a:latin typeface="Abadi" panose="020B0604020104020204" pitchFamily="34" charset="0"/>
              </a:rPr>
              <a:t>: 10</a:t>
            </a:r>
          </a:p>
          <a:p>
            <a:pPr marL="742950" lvl="1" indent="-285750">
              <a:buFontTx/>
              <a:buChar char="-"/>
            </a:pPr>
            <a:r>
              <a:rPr lang="en-US" sz="1200" dirty="0">
                <a:solidFill>
                  <a:schemeClr val="accent3">
                    <a:lumMod val="25000"/>
                  </a:schemeClr>
                </a:solidFill>
                <a:latin typeface="Abadi" panose="020B0604020104020204" pitchFamily="34" charset="0"/>
              </a:rPr>
              <a:t>Splitter: random</a:t>
            </a:r>
          </a:p>
        </p:txBody>
      </p:sp>
      <p:sp>
        <p:nvSpPr>
          <p:cNvPr id="27" name="Slide Number Placeholder 26">
            <a:extLst>
              <a:ext uri="{FF2B5EF4-FFF2-40B4-BE49-F238E27FC236}">
                <a16:creationId xmlns:a16="http://schemas.microsoft.com/office/drawing/2014/main" id="{2F54E113-B909-6158-7AB0-1B49AB87DD5B}"/>
              </a:ext>
            </a:extLst>
          </p:cNvPr>
          <p:cNvSpPr>
            <a:spLocks noGrp="1"/>
          </p:cNvSpPr>
          <p:nvPr>
            <p:ph type="sldNum" sz="quarter" idx="12"/>
          </p:nvPr>
        </p:nvSpPr>
        <p:spPr/>
        <p:txBody>
          <a:bodyPr/>
          <a:lstStyle/>
          <a:p>
            <a:fld id="{8360A3FE-047E-4188-A318-A624E51E95A9}" type="slidenum">
              <a:rPr lang="en-US" smtClean="0"/>
              <a:t>42</a:t>
            </a:fld>
            <a:endParaRPr lang="en-US"/>
          </a:p>
        </p:txBody>
      </p:sp>
    </p:spTree>
    <p:extLst>
      <p:ext uri="{BB962C8B-B14F-4D97-AF65-F5344CB8AC3E}">
        <p14:creationId xmlns:p14="http://schemas.microsoft.com/office/powerpoint/2010/main" val="278712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3A67D1-6AD8-07A5-05B9-19CB4D7FD3EF}"/>
              </a:ext>
            </a:extLst>
          </p:cNvPr>
          <p:cNvGrpSpPr/>
          <p:nvPr/>
        </p:nvGrpSpPr>
        <p:grpSpPr>
          <a:xfrm>
            <a:off x="-527050" y="0"/>
            <a:ext cx="14211937" cy="6858000"/>
            <a:chOff x="-98678" y="0"/>
            <a:chExt cx="14211937" cy="6858000"/>
          </a:xfrm>
        </p:grpSpPr>
        <p:pic>
          <p:nvPicPr>
            <p:cNvPr id="11"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2A989115-949E-E279-E101-E71F1350908E}"/>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38D85EC-CBDA-002E-74AB-C70CE7A42112}"/>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838200" y="365125"/>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Confusion Matrix</a:t>
            </a:r>
          </a:p>
        </p:txBody>
      </p:sp>
      <p:pic>
        <p:nvPicPr>
          <p:cNvPr id="7" name="Picture 6">
            <a:extLst>
              <a:ext uri="{FF2B5EF4-FFF2-40B4-BE49-F238E27FC236}">
                <a16:creationId xmlns:a16="http://schemas.microsoft.com/office/drawing/2014/main" id="{822D02C0-5B22-A693-E90A-94256279EF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67500" y="1590625"/>
            <a:ext cx="4278752" cy="3676749"/>
          </a:xfrm>
          <a:prstGeom prst="rect">
            <a:avLst/>
          </a:prstGeom>
        </p:spPr>
      </p:pic>
      <p:sp>
        <p:nvSpPr>
          <p:cNvPr id="8" name="TextBox 7">
            <a:extLst>
              <a:ext uri="{FF2B5EF4-FFF2-40B4-BE49-F238E27FC236}">
                <a16:creationId xmlns:a16="http://schemas.microsoft.com/office/drawing/2014/main" id="{4A4940A4-BF18-2BCD-AC56-9707D5C31C09}"/>
              </a:ext>
            </a:extLst>
          </p:cNvPr>
          <p:cNvSpPr txBox="1"/>
          <p:nvPr/>
        </p:nvSpPr>
        <p:spPr>
          <a:xfrm>
            <a:off x="891466" y="1661518"/>
            <a:ext cx="4201234" cy="2800767"/>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Performance Summary: </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All model confusion matrices were identical</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Confusion Matrix Outputs:</a:t>
            </a:r>
          </a:p>
          <a:p>
            <a:pPr marL="742950" lvl="1" indent="-285750">
              <a:buFontTx/>
              <a:buChar char="-"/>
            </a:pPr>
            <a:r>
              <a:rPr lang="en-US" sz="1200" dirty="0">
                <a:solidFill>
                  <a:schemeClr val="accent3">
                    <a:lumMod val="25000"/>
                  </a:schemeClr>
                </a:solidFill>
                <a:latin typeface="Abadi" panose="020B0604020104020204" pitchFamily="34" charset="0"/>
              </a:rPr>
              <a:t>12 True positive</a:t>
            </a:r>
          </a:p>
          <a:p>
            <a:pPr marL="742950" lvl="1" indent="-285750">
              <a:buFontTx/>
              <a:buChar char="-"/>
            </a:pPr>
            <a:r>
              <a:rPr lang="en-US" sz="1200" dirty="0">
                <a:solidFill>
                  <a:schemeClr val="accent3">
                    <a:lumMod val="25000"/>
                  </a:schemeClr>
                </a:solidFill>
                <a:latin typeface="Abadi" panose="020B0604020104020204" pitchFamily="34" charset="0"/>
              </a:rPr>
              <a:t>3 True negative</a:t>
            </a:r>
          </a:p>
          <a:p>
            <a:pPr marL="742950" lvl="1" indent="-285750">
              <a:buFontTx/>
              <a:buChar char="-"/>
            </a:pPr>
            <a:r>
              <a:rPr lang="en-US" sz="1200" dirty="0">
                <a:solidFill>
                  <a:schemeClr val="accent3">
                    <a:lumMod val="25000"/>
                  </a:schemeClr>
                </a:solidFill>
                <a:latin typeface="Abadi" panose="020B0604020104020204" pitchFamily="34" charset="0"/>
              </a:rPr>
              <a:t>3 False positive</a:t>
            </a:r>
          </a:p>
          <a:p>
            <a:pPr marL="742950" lvl="1" indent="-285750">
              <a:buFontTx/>
              <a:buChar char="-"/>
            </a:pPr>
            <a:r>
              <a:rPr lang="en-US" sz="1200" dirty="0">
                <a:solidFill>
                  <a:schemeClr val="accent3">
                    <a:lumMod val="25000"/>
                  </a:schemeClr>
                </a:solidFill>
                <a:latin typeface="Abadi" panose="020B0604020104020204" pitchFamily="34" charset="0"/>
              </a:rPr>
              <a:t>0 False Negative</a:t>
            </a:r>
          </a:p>
          <a:p>
            <a:pPr marL="742950" lvl="1"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Having 3 false positives is the only Type 1 error that should be taken into consideration since those are unsuccessful landing marked as successful landing by the classifier</a:t>
            </a:r>
          </a:p>
        </p:txBody>
      </p:sp>
      <p:graphicFrame>
        <p:nvGraphicFramePr>
          <p:cNvPr id="9" name="Table 9">
            <a:extLst>
              <a:ext uri="{FF2B5EF4-FFF2-40B4-BE49-F238E27FC236}">
                <a16:creationId xmlns:a16="http://schemas.microsoft.com/office/drawing/2014/main" id="{BA56106C-F6FA-E7A0-DCA1-6F9AD36CCCA8}"/>
              </a:ext>
            </a:extLst>
          </p:cNvPr>
          <p:cNvGraphicFramePr>
            <a:graphicFrameLocks noGrp="1"/>
          </p:cNvGraphicFramePr>
          <p:nvPr>
            <p:extLst>
              <p:ext uri="{D42A27DB-BD31-4B8C-83A1-F6EECF244321}">
                <p14:modId xmlns:p14="http://schemas.microsoft.com/office/powerpoint/2010/main" val="4271636507"/>
              </p:ext>
            </p:extLst>
          </p:nvPr>
        </p:nvGraphicFramePr>
        <p:xfrm>
          <a:off x="891466" y="4548783"/>
          <a:ext cx="4978400" cy="1624689"/>
        </p:xfrm>
        <a:graphic>
          <a:graphicData uri="http://schemas.openxmlformats.org/drawingml/2006/table">
            <a:tbl>
              <a:tblPr firstRow="1" bandRow="1">
                <a:tableStyleId>{5C22544A-7EE6-4342-B048-85BDC9FD1C3A}</a:tableStyleId>
              </a:tblPr>
              <a:tblGrid>
                <a:gridCol w="1244600">
                  <a:extLst>
                    <a:ext uri="{9D8B030D-6E8A-4147-A177-3AD203B41FA5}">
                      <a16:colId xmlns:a16="http://schemas.microsoft.com/office/drawing/2014/main" val="3758464212"/>
                    </a:ext>
                  </a:extLst>
                </a:gridCol>
                <a:gridCol w="1244600">
                  <a:extLst>
                    <a:ext uri="{9D8B030D-6E8A-4147-A177-3AD203B41FA5}">
                      <a16:colId xmlns:a16="http://schemas.microsoft.com/office/drawing/2014/main" val="708442889"/>
                    </a:ext>
                  </a:extLst>
                </a:gridCol>
                <a:gridCol w="1244600">
                  <a:extLst>
                    <a:ext uri="{9D8B030D-6E8A-4147-A177-3AD203B41FA5}">
                      <a16:colId xmlns:a16="http://schemas.microsoft.com/office/drawing/2014/main" val="2810206827"/>
                    </a:ext>
                  </a:extLst>
                </a:gridCol>
                <a:gridCol w="1244600">
                  <a:extLst>
                    <a:ext uri="{9D8B030D-6E8A-4147-A177-3AD203B41FA5}">
                      <a16:colId xmlns:a16="http://schemas.microsoft.com/office/drawing/2014/main" val="3225556706"/>
                    </a:ext>
                  </a:extLst>
                </a:gridCol>
              </a:tblGrid>
              <a:tr h="740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badi" panose="020B0604020104020204" pitchFamily="34" charset="0"/>
                        </a:rPr>
                        <a:t>Precision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badi" panose="020B0604020104020204" pitchFamily="34" charset="0"/>
                        </a:rPr>
                        <a:t>TP / (TP + FP)</a:t>
                      </a:r>
                    </a:p>
                    <a:p>
                      <a:pPr algn="ctr"/>
                      <a:endParaRPr lang="en-US" sz="1100" dirty="0">
                        <a:solidFill>
                          <a:schemeClr val="bg1"/>
                        </a:solidFill>
                        <a:latin typeface="Abadi" panose="020B06040201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badi" panose="020B0604020104020204" pitchFamily="34" charset="0"/>
                        </a:rPr>
                        <a:t>Recall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badi" panose="020B0604020104020204" pitchFamily="34" charset="0"/>
                        </a:rPr>
                        <a:t>TP / (TP + FN)</a:t>
                      </a:r>
                    </a:p>
                    <a:p>
                      <a:pPr algn="ctr"/>
                      <a:endParaRPr lang="en-US" sz="1100" dirty="0">
                        <a:solidFill>
                          <a:schemeClr val="bg1"/>
                        </a:solidFill>
                        <a:latin typeface="Abadi" panose="020B06040201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badi" panose="020B0604020104020204" pitchFamily="34" charset="0"/>
                        </a:rPr>
                        <a:t>F1 Score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Abadi" panose="020B06040201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badi" panose="020B0604020104020204" pitchFamily="34" charset="0"/>
                        </a:rPr>
                        <a:t>2 * (Precision * Recall) / (Precision + Recall)</a:t>
                      </a:r>
                      <a:endParaRPr lang="en-US" sz="1050" dirty="0">
                        <a:solidFill>
                          <a:schemeClr val="bg1"/>
                        </a:solidFill>
                        <a:latin typeface="Abadi" panose="020B0604020104020204" pitchFamily="34" charset="0"/>
                      </a:endParaRPr>
                    </a:p>
                  </a:txBody>
                  <a:tcPr/>
                </a:tc>
                <a:tc>
                  <a:txBody>
                    <a:bodyPr/>
                    <a:lstStyle/>
                    <a:p>
                      <a:pPr algn="ctr"/>
                      <a:r>
                        <a:rPr lang="en-US" sz="1100" dirty="0">
                          <a:solidFill>
                            <a:schemeClr val="bg1"/>
                          </a:solidFill>
                          <a:latin typeface="Abadi" panose="020B0604020104020204" pitchFamily="34" charset="0"/>
                        </a:rPr>
                        <a:t>Accuracy </a:t>
                      </a:r>
                    </a:p>
                    <a:p>
                      <a:pPr algn="ctr"/>
                      <a:endParaRPr lang="en-US" sz="1100" dirty="0">
                        <a:solidFill>
                          <a:schemeClr val="bg1"/>
                        </a:solidFill>
                        <a:latin typeface="Abadi" panose="020B0604020104020204" pitchFamily="34" charset="0"/>
                      </a:endParaRPr>
                    </a:p>
                    <a:p>
                      <a:pPr algn="ctr"/>
                      <a:r>
                        <a:rPr lang="en-US" sz="800" dirty="0">
                          <a:solidFill>
                            <a:schemeClr val="bg1"/>
                          </a:solidFill>
                          <a:latin typeface="Abadi" panose="020B0604020104020204" pitchFamily="34" charset="0"/>
                        </a:rPr>
                        <a:t>(TP + TN) / (TP + TN + FP + FN)</a:t>
                      </a:r>
                    </a:p>
                  </a:txBody>
                  <a:tcPr/>
                </a:tc>
                <a:extLst>
                  <a:ext uri="{0D108BD9-81ED-4DB2-BD59-A6C34878D82A}">
                    <a16:rowId xmlns:a16="http://schemas.microsoft.com/office/drawing/2014/main" val="3366290999"/>
                  </a:ext>
                </a:extLst>
              </a:tr>
              <a:tr h="5596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3">
                              <a:lumMod val="25000"/>
                            </a:schemeClr>
                          </a:solidFill>
                          <a:latin typeface="Abadi" panose="020B0604020104020204" pitchFamily="34" charset="0"/>
                        </a:rPr>
                        <a:t>12 / 15</a:t>
                      </a:r>
                      <a:endParaRPr lang="en-US" sz="1100" dirty="0">
                        <a:latin typeface="Abadi" panose="020B0604020104020204" pitchFamily="34" charset="0"/>
                      </a:endParaRPr>
                    </a:p>
                  </a:txBody>
                  <a:tcPr/>
                </a:tc>
                <a:tc>
                  <a:txBody>
                    <a:bodyPr/>
                    <a:lstStyle/>
                    <a:p>
                      <a:pPr algn="ctr"/>
                      <a:r>
                        <a:rPr lang="en-US" sz="1100" dirty="0">
                          <a:solidFill>
                            <a:schemeClr val="accent3">
                              <a:lumMod val="25000"/>
                            </a:schemeClr>
                          </a:solidFill>
                          <a:latin typeface="Abadi" panose="020B0604020104020204" pitchFamily="34" charset="0"/>
                        </a:rPr>
                        <a:t>12 / 12 </a:t>
                      </a:r>
                      <a:endParaRPr lang="en-US" sz="1100" dirty="0">
                        <a:latin typeface="Abadi" panose="020B0604020104020204" pitchFamily="34" charset="0"/>
                      </a:endParaRPr>
                    </a:p>
                  </a:txBody>
                  <a:tcPr/>
                </a:tc>
                <a:tc>
                  <a:txBody>
                    <a:bodyPr/>
                    <a:lstStyle/>
                    <a:p>
                      <a:pPr algn="ctr"/>
                      <a:r>
                        <a:rPr lang="en-US" sz="1100" dirty="0">
                          <a:solidFill>
                            <a:schemeClr val="accent3">
                              <a:lumMod val="25000"/>
                            </a:schemeClr>
                          </a:solidFill>
                          <a:latin typeface="Abadi" panose="020B0604020104020204" pitchFamily="34" charset="0"/>
                        </a:rPr>
                        <a:t>2 * (.8 * 1) / (.8 + 1) </a:t>
                      </a:r>
                      <a:endParaRPr lang="en-US" sz="1100" dirty="0">
                        <a:latin typeface="Abadi" panose="020B0604020104020204" pitchFamily="34" charset="0"/>
                      </a:endParaRPr>
                    </a:p>
                  </a:txBody>
                  <a:tcPr/>
                </a:tc>
                <a:tc>
                  <a:txBody>
                    <a:bodyPr/>
                    <a:lstStyle/>
                    <a:p>
                      <a:pPr algn="ctr"/>
                      <a:r>
                        <a:rPr lang="en-US" sz="1100" dirty="0">
                          <a:latin typeface="Abadi" panose="020B0604020104020204" pitchFamily="34" charset="0"/>
                        </a:rPr>
                        <a:t>(12+3)/(12+3+3+0)</a:t>
                      </a:r>
                    </a:p>
                  </a:txBody>
                  <a:tcPr/>
                </a:tc>
                <a:extLst>
                  <a:ext uri="{0D108BD9-81ED-4DB2-BD59-A6C34878D82A}">
                    <a16:rowId xmlns:a16="http://schemas.microsoft.com/office/drawing/2014/main" val="2345122661"/>
                  </a:ext>
                </a:extLst>
              </a:tr>
              <a:tr h="3242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3">
                              <a:lumMod val="25000"/>
                            </a:schemeClr>
                          </a:solidFill>
                          <a:latin typeface="Abadi" panose="020B0604020104020204" pitchFamily="34" charset="0"/>
                        </a:rPr>
                        <a:t>.80</a:t>
                      </a:r>
                    </a:p>
                  </a:txBody>
                  <a:tcPr/>
                </a:tc>
                <a:tc>
                  <a:txBody>
                    <a:bodyPr/>
                    <a:lstStyle/>
                    <a:p>
                      <a:pPr algn="ctr"/>
                      <a:r>
                        <a:rPr lang="en-US" sz="1100" dirty="0">
                          <a:latin typeface="Abadi" panose="020B0604020104020204" pitchFamily="34" charset="0"/>
                        </a:rPr>
                        <a:t>1</a:t>
                      </a:r>
                    </a:p>
                  </a:txBody>
                  <a:tcPr/>
                </a:tc>
                <a:tc>
                  <a:txBody>
                    <a:bodyPr/>
                    <a:lstStyle/>
                    <a:p>
                      <a:pPr algn="ctr"/>
                      <a:r>
                        <a:rPr lang="en-US" sz="1100" dirty="0">
                          <a:latin typeface="Abadi" panose="020B0604020104020204" pitchFamily="34" charset="0"/>
                        </a:rPr>
                        <a:t>.89</a:t>
                      </a:r>
                    </a:p>
                  </a:txBody>
                  <a:tcPr/>
                </a:tc>
                <a:tc>
                  <a:txBody>
                    <a:bodyPr/>
                    <a:lstStyle/>
                    <a:p>
                      <a:pPr algn="ctr"/>
                      <a:r>
                        <a:rPr lang="en-US" sz="1100" dirty="0">
                          <a:latin typeface="Abadi" panose="020B0604020104020204" pitchFamily="34" charset="0"/>
                        </a:rPr>
                        <a:t>.833</a:t>
                      </a:r>
                    </a:p>
                  </a:txBody>
                  <a:tcPr/>
                </a:tc>
                <a:extLst>
                  <a:ext uri="{0D108BD9-81ED-4DB2-BD59-A6C34878D82A}">
                    <a16:rowId xmlns:a16="http://schemas.microsoft.com/office/drawing/2014/main" val="2217538304"/>
                  </a:ext>
                </a:extLst>
              </a:tr>
            </a:tbl>
          </a:graphicData>
        </a:graphic>
      </p:graphicFrame>
      <p:sp>
        <p:nvSpPr>
          <p:cNvPr id="13" name="Slide Number Placeholder 12">
            <a:extLst>
              <a:ext uri="{FF2B5EF4-FFF2-40B4-BE49-F238E27FC236}">
                <a16:creationId xmlns:a16="http://schemas.microsoft.com/office/drawing/2014/main" id="{40D1E73E-6FBD-A1D0-E7CA-3A976406C3DA}"/>
              </a:ext>
            </a:extLst>
          </p:cNvPr>
          <p:cNvSpPr>
            <a:spLocks noGrp="1"/>
          </p:cNvSpPr>
          <p:nvPr>
            <p:ph type="sldNum" sz="quarter" idx="12"/>
          </p:nvPr>
        </p:nvSpPr>
        <p:spPr/>
        <p:txBody>
          <a:bodyPr/>
          <a:lstStyle/>
          <a:p>
            <a:fld id="{8360A3FE-047E-4188-A318-A624E51E95A9}" type="slidenum">
              <a:rPr lang="en-US" smtClean="0"/>
              <a:t>43</a:t>
            </a:fld>
            <a:endParaRPr lang="en-US"/>
          </a:p>
        </p:txBody>
      </p:sp>
    </p:spTree>
    <p:extLst>
      <p:ext uri="{BB962C8B-B14F-4D97-AF65-F5344CB8AC3E}">
        <p14:creationId xmlns:p14="http://schemas.microsoft.com/office/powerpoint/2010/main" val="1727464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FBB1B19-4F53-DE61-F1CE-58BD2E4ED1AF}"/>
              </a:ext>
            </a:extLst>
          </p:cNvPr>
          <p:cNvGrpSpPr/>
          <p:nvPr/>
        </p:nvGrpSpPr>
        <p:grpSpPr>
          <a:xfrm>
            <a:off x="-1168400" y="0"/>
            <a:ext cx="14211937" cy="6858000"/>
            <a:chOff x="-98678" y="0"/>
            <a:chExt cx="14211937" cy="6858000"/>
          </a:xfrm>
        </p:grpSpPr>
        <p:pic>
          <p:nvPicPr>
            <p:cNvPr id="10"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DA8EB2B2-52C4-B3B5-5F94-F5090877B9C4}"/>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8547576-996A-7233-4770-C03E36300334}"/>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7" name="TextBox 6">
            <a:extLst>
              <a:ext uri="{FF2B5EF4-FFF2-40B4-BE49-F238E27FC236}">
                <a16:creationId xmlns:a16="http://schemas.microsoft.com/office/drawing/2014/main" id="{066B83E6-CA0F-C85D-963C-C221C12ADC7D}"/>
              </a:ext>
            </a:extLst>
          </p:cNvPr>
          <p:cNvSpPr txBox="1"/>
          <p:nvPr/>
        </p:nvSpPr>
        <p:spPr>
          <a:xfrm>
            <a:off x="6096000" y="1690688"/>
            <a:ext cx="4201234" cy="2431435"/>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Data Number Results: </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Orbits ES-L1, GEO, HEO, SSO have a 100% success rate</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CCAFS SLC-40 has the highest launch success ratio of all sites at 42.9%</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KSC LC-39A  has the highest total success rate at 41.2% and 100% success rate for payloads less than 5,500 kg</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Decision Tree offers the best success rate of  87.3%, and can be improved with more data</a:t>
            </a:r>
          </a:p>
        </p:txBody>
      </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40327" y="122670"/>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Conclusion</a:t>
            </a:r>
          </a:p>
        </p:txBody>
      </p:sp>
      <p:sp>
        <p:nvSpPr>
          <p:cNvPr id="6" name="TextBox 5">
            <a:extLst>
              <a:ext uri="{FF2B5EF4-FFF2-40B4-BE49-F238E27FC236}">
                <a16:creationId xmlns:a16="http://schemas.microsoft.com/office/drawing/2014/main" id="{DFE17A7E-0F7E-4714-F59A-0D6CA9648A2E}"/>
              </a:ext>
            </a:extLst>
          </p:cNvPr>
          <p:cNvSpPr txBox="1"/>
          <p:nvPr/>
        </p:nvSpPr>
        <p:spPr>
          <a:xfrm>
            <a:off x="603984" y="1690688"/>
            <a:ext cx="4861634" cy="3831818"/>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rPr>
              <a:t>Summary Outlook: </a:t>
            </a:r>
          </a:p>
          <a:p>
            <a:pPr marL="285750" indent="-285750">
              <a:buFontTx/>
              <a:buChar char="-"/>
            </a:pPr>
            <a:endParaRPr lang="en-US" sz="14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Overall launch success rate is directly proportional to the time SpaceX has started as it has learned greatly from its failures and will one day perfect them</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Launch bases all follow the same location scheme:</a:t>
            </a:r>
          </a:p>
          <a:p>
            <a:endParaRPr lang="en-US" sz="1200" dirty="0">
              <a:solidFill>
                <a:schemeClr val="accent3">
                  <a:lumMod val="25000"/>
                </a:schemeClr>
              </a:solidFill>
              <a:latin typeface="Abadi" panose="020B0604020104020204" pitchFamily="34" charset="0"/>
            </a:endParaRPr>
          </a:p>
          <a:p>
            <a:pPr marL="742950" lvl="1" indent="-285750">
              <a:buFontTx/>
              <a:buChar char="-"/>
            </a:pPr>
            <a:r>
              <a:rPr lang="en-US" sz="1100" dirty="0">
                <a:solidFill>
                  <a:schemeClr val="accent3">
                    <a:lumMod val="25000"/>
                  </a:schemeClr>
                </a:solidFill>
                <a:latin typeface="Abadi" panose="020B0604020104020204" pitchFamily="34" charset="0"/>
              </a:rPr>
              <a:t>Always on coastline and away from civilian infrastructure for safety</a:t>
            </a:r>
          </a:p>
          <a:p>
            <a:pPr lvl="1"/>
            <a:endParaRPr lang="en-US" sz="1100" dirty="0">
              <a:solidFill>
                <a:schemeClr val="accent3">
                  <a:lumMod val="25000"/>
                </a:schemeClr>
              </a:solidFill>
              <a:latin typeface="Abadi" panose="020B0604020104020204" pitchFamily="34" charset="0"/>
            </a:endParaRPr>
          </a:p>
          <a:p>
            <a:pPr marL="742950" lvl="1" indent="-285750">
              <a:buFontTx/>
              <a:buChar char="-"/>
            </a:pPr>
            <a:r>
              <a:rPr lang="en-US" sz="1100" dirty="0">
                <a:solidFill>
                  <a:schemeClr val="accent3">
                    <a:lumMod val="25000"/>
                  </a:schemeClr>
                </a:solidFill>
                <a:latin typeface="Abadi" panose="020B0604020104020204" pitchFamily="34" charset="0"/>
              </a:rPr>
              <a:t>Most near equator due to the increase in boost from rotation of the earth that help in the savings of fuel</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Machine Learning model with the best performance is Decision Tree, which is recommended for the studying of these results in the future.</a:t>
            </a:r>
          </a:p>
          <a:p>
            <a:pPr marL="742950" lvl="1"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Having 3 false positives is the only Type 1 error that should be taken into consideration</a:t>
            </a:r>
          </a:p>
        </p:txBody>
      </p:sp>
      <p:sp>
        <p:nvSpPr>
          <p:cNvPr id="13" name="Slide Number Placeholder 12">
            <a:extLst>
              <a:ext uri="{FF2B5EF4-FFF2-40B4-BE49-F238E27FC236}">
                <a16:creationId xmlns:a16="http://schemas.microsoft.com/office/drawing/2014/main" id="{06A634F8-4C00-8867-6851-28048C31DE7F}"/>
              </a:ext>
            </a:extLst>
          </p:cNvPr>
          <p:cNvSpPr>
            <a:spLocks noGrp="1"/>
          </p:cNvSpPr>
          <p:nvPr>
            <p:ph type="sldNum" sz="quarter" idx="12"/>
          </p:nvPr>
        </p:nvSpPr>
        <p:spPr/>
        <p:txBody>
          <a:bodyPr/>
          <a:lstStyle/>
          <a:p>
            <a:fld id="{8360A3FE-047E-4188-A318-A624E51E95A9}" type="slidenum">
              <a:rPr lang="en-US" smtClean="0"/>
              <a:t>44</a:t>
            </a:fld>
            <a:endParaRPr lang="en-US"/>
          </a:p>
        </p:txBody>
      </p:sp>
    </p:spTree>
    <p:extLst>
      <p:ext uri="{BB962C8B-B14F-4D97-AF65-F5344CB8AC3E}">
        <p14:creationId xmlns:p14="http://schemas.microsoft.com/office/powerpoint/2010/main" val="375062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68680A5-4D36-51D5-ABD8-666B8AFAF8CC}"/>
              </a:ext>
            </a:extLst>
          </p:cNvPr>
          <p:cNvGrpSpPr/>
          <p:nvPr/>
        </p:nvGrpSpPr>
        <p:grpSpPr>
          <a:xfrm>
            <a:off x="62690" y="0"/>
            <a:ext cx="14211937" cy="6858000"/>
            <a:chOff x="-98678" y="0"/>
            <a:chExt cx="14211937" cy="6858000"/>
          </a:xfrm>
        </p:grpSpPr>
        <p:pic>
          <p:nvPicPr>
            <p:cNvPr id="8"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9525E7DE-8A33-520C-275B-BB04AC227995}"/>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6C8D21C-6A26-F8B0-3EE0-4AA2CB55F448}"/>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825259" y="750743"/>
            <a:ext cx="5534891"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Recommendations</a:t>
            </a:r>
          </a:p>
        </p:txBody>
      </p:sp>
      <p:sp>
        <p:nvSpPr>
          <p:cNvPr id="6" name="TextBox 5">
            <a:extLst>
              <a:ext uri="{FF2B5EF4-FFF2-40B4-BE49-F238E27FC236}">
                <a16:creationId xmlns:a16="http://schemas.microsoft.com/office/drawing/2014/main" id="{1763765D-2C98-6883-12D8-2D374A4D8F3C}"/>
              </a:ext>
            </a:extLst>
          </p:cNvPr>
          <p:cNvSpPr txBox="1"/>
          <p:nvPr/>
        </p:nvSpPr>
        <p:spPr>
          <a:xfrm>
            <a:off x="5825259" y="2127684"/>
            <a:ext cx="4201234" cy="2708434"/>
          </a:xfrm>
          <a:prstGeom prst="rect">
            <a:avLst/>
          </a:prstGeom>
          <a:noFill/>
        </p:spPr>
        <p:txBody>
          <a:bodyPr wrap="square">
            <a:spAutoFit/>
          </a:bodyPr>
          <a:lstStyle/>
          <a:p>
            <a:endParaRPr lang="en-US" sz="14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Use launch site location data to further improve locations for future bases</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Increase the dataset as time progresses to increase model and output data to further refine results</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Apply these models and practices to Falcon Heavy and </a:t>
            </a:r>
            <a:r>
              <a:rPr lang="en-US" sz="1200" dirty="0" err="1">
                <a:solidFill>
                  <a:schemeClr val="accent3">
                    <a:lumMod val="25000"/>
                  </a:schemeClr>
                </a:solidFill>
                <a:latin typeface="Abadi" panose="020B0604020104020204" pitchFamily="34" charset="0"/>
              </a:rPr>
              <a:t>Starbase</a:t>
            </a:r>
            <a:r>
              <a:rPr lang="en-US" sz="1200" dirty="0">
                <a:solidFill>
                  <a:schemeClr val="accent3">
                    <a:lumMod val="25000"/>
                  </a:schemeClr>
                </a:solidFill>
                <a:latin typeface="Abadi" panose="020B0604020104020204" pitchFamily="34" charset="0"/>
              </a:rPr>
              <a:t> as launches continue</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Research or develop new tools and models, such as </a:t>
            </a:r>
            <a:r>
              <a:rPr lang="en-US" sz="1200" dirty="0" err="1">
                <a:solidFill>
                  <a:schemeClr val="accent3">
                    <a:lumMod val="25000"/>
                  </a:schemeClr>
                </a:solidFill>
                <a:latin typeface="Abadi" panose="020B0604020104020204" pitchFamily="34" charset="0"/>
              </a:rPr>
              <a:t>XGBoost</a:t>
            </a:r>
            <a:r>
              <a:rPr lang="en-US" sz="1200" dirty="0">
                <a:solidFill>
                  <a:schemeClr val="accent3">
                    <a:lumMod val="25000"/>
                  </a:schemeClr>
                </a:solidFill>
                <a:latin typeface="Abadi" panose="020B0604020104020204" pitchFamily="34" charset="0"/>
              </a:rPr>
              <a:t>, to not only reassure calculations, but also to find new data and answers, as well as keeping up with the latest in computing  </a:t>
            </a:r>
          </a:p>
        </p:txBody>
      </p:sp>
      <p:sp>
        <p:nvSpPr>
          <p:cNvPr id="10" name="Slide Number Placeholder 9">
            <a:extLst>
              <a:ext uri="{FF2B5EF4-FFF2-40B4-BE49-F238E27FC236}">
                <a16:creationId xmlns:a16="http://schemas.microsoft.com/office/drawing/2014/main" id="{91610E73-5D9B-6A65-DDDF-3D6D88044413}"/>
              </a:ext>
            </a:extLst>
          </p:cNvPr>
          <p:cNvSpPr>
            <a:spLocks noGrp="1"/>
          </p:cNvSpPr>
          <p:nvPr>
            <p:ph type="sldNum" sz="quarter" idx="12"/>
          </p:nvPr>
        </p:nvSpPr>
        <p:spPr/>
        <p:txBody>
          <a:bodyPr/>
          <a:lstStyle/>
          <a:p>
            <a:fld id="{8360A3FE-047E-4188-A318-A624E51E95A9}" type="slidenum">
              <a:rPr lang="en-US" smtClean="0"/>
              <a:t>45</a:t>
            </a:fld>
            <a:endParaRPr lang="en-US"/>
          </a:p>
        </p:txBody>
      </p:sp>
      <p:sp>
        <p:nvSpPr>
          <p:cNvPr id="11" name="Flowchart: Delay 10">
            <a:extLst>
              <a:ext uri="{FF2B5EF4-FFF2-40B4-BE49-F238E27FC236}">
                <a16:creationId xmlns:a16="http://schemas.microsoft.com/office/drawing/2014/main" id="{08A91402-6A63-D964-4AB7-8D6CFB5F661F}"/>
              </a:ext>
            </a:extLst>
          </p:cNvPr>
          <p:cNvSpPr/>
          <p:nvPr/>
        </p:nvSpPr>
        <p:spPr>
          <a:xfrm>
            <a:off x="-933320" y="0"/>
            <a:ext cx="6318120" cy="6858000"/>
          </a:xfrm>
          <a:prstGeom prst="flowChartDelay">
            <a:avLst/>
          </a:prstGeom>
          <a:blipFill>
            <a:blip r:embed="rId3"/>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6432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SpaceX là gì? Giới thiệu tập đoàn SpaceX của Elon Musk – PixelViet">
            <a:extLst>
              <a:ext uri="{FF2B5EF4-FFF2-40B4-BE49-F238E27FC236}">
                <a16:creationId xmlns:a16="http://schemas.microsoft.com/office/drawing/2014/main" id="{2B103126-3E53-831E-9695-801096946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DE4CAE-EA9E-2EBD-A22F-6C177C9C712A}"/>
              </a:ext>
            </a:extLst>
          </p:cNvPr>
          <p:cNvSpPr txBox="1">
            <a:spLocks/>
          </p:cNvSpPr>
          <p:nvPr/>
        </p:nvSpPr>
        <p:spPr>
          <a:xfrm>
            <a:off x="5846072" y="3094069"/>
            <a:ext cx="3016251" cy="1422839"/>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The End</a:t>
            </a:r>
          </a:p>
        </p:txBody>
      </p:sp>
      <p:sp>
        <p:nvSpPr>
          <p:cNvPr id="3" name="Slide Number Placeholder 2">
            <a:extLst>
              <a:ext uri="{FF2B5EF4-FFF2-40B4-BE49-F238E27FC236}">
                <a16:creationId xmlns:a16="http://schemas.microsoft.com/office/drawing/2014/main" id="{9474254A-D5D3-8A09-EAF7-6D33AC02C9CF}"/>
              </a:ext>
            </a:extLst>
          </p:cNvPr>
          <p:cNvSpPr>
            <a:spLocks noGrp="1"/>
          </p:cNvSpPr>
          <p:nvPr>
            <p:ph type="sldNum" sz="quarter" idx="12"/>
          </p:nvPr>
        </p:nvSpPr>
        <p:spPr/>
        <p:txBody>
          <a:bodyPr/>
          <a:lstStyle/>
          <a:p>
            <a:fld id="{8360A3FE-047E-4188-A318-A624E51E95A9}" type="slidenum">
              <a:rPr lang="en-US" smtClean="0"/>
              <a:t>46</a:t>
            </a:fld>
            <a:endParaRPr lang="en-US"/>
          </a:p>
        </p:txBody>
      </p:sp>
    </p:spTree>
    <p:extLst>
      <p:ext uri="{BB962C8B-B14F-4D97-AF65-F5344CB8AC3E}">
        <p14:creationId xmlns:p14="http://schemas.microsoft.com/office/powerpoint/2010/main" val="399448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SpaceX Poster, Retro Wall Art, Space Travel Poster - Falcon 9 Launch Path -  High Quality Prints 18x24 - Walmart.com">
            <a:extLst>
              <a:ext uri="{FF2B5EF4-FFF2-40B4-BE49-F238E27FC236}">
                <a16:creationId xmlns:a16="http://schemas.microsoft.com/office/drawing/2014/main" id="{F7FB1294-5564-7BF2-6BD0-79CE175B46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1" t="19035" r="4820" b="19632"/>
          <a:stretch/>
        </p:blipFill>
        <p:spPr bwMode="auto">
          <a:xfrm>
            <a:off x="0" y="0"/>
            <a:ext cx="12192000" cy="68661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C38C3F8-B80D-1C67-B4A2-09696F9D924D}"/>
              </a:ext>
            </a:extLst>
          </p:cNvPr>
          <p:cNvSpPr txBox="1">
            <a:spLocks/>
          </p:cNvSpPr>
          <p:nvPr/>
        </p:nvSpPr>
        <p:spPr>
          <a:xfrm>
            <a:off x="655320" y="3105019"/>
            <a:ext cx="10515600" cy="647962"/>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ln w="0"/>
                <a:solidFill>
                  <a:schemeClr val="bg1"/>
                </a:solidFill>
                <a:effectLst>
                  <a:outerShdw blurRad="38100" dist="19050" dir="2700000" algn="tl" rotWithShape="0">
                    <a:schemeClr val="dk1">
                      <a:alpha val="40000"/>
                    </a:schemeClr>
                  </a:outerShdw>
                </a:effectLst>
                <a:latin typeface="SpaceX" panose="02000600000000000000" pitchFamily="2" charset="0"/>
              </a:rPr>
              <a:t>Methodology</a:t>
            </a:r>
          </a:p>
        </p:txBody>
      </p:sp>
      <p:sp>
        <p:nvSpPr>
          <p:cNvPr id="2" name="Title 1">
            <a:extLst>
              <a:ext uri="{FF2B5EF4-FFF2-40B4-BE49-F238E27FC236}">
                <a16:creationId xmlns:a16="http://schemas.microsoft.com/office/drawing/2014/main" id="{3E797F70-19B6-3AED-B5F7-2D45D10A4995}"/>
              </a:ext>
            </a:extLst>
          </p:cNvPr>
          <p:cNvSpPr txBox="1">
            <a:spLocks/>
          </p:cNvSpPr>
          <p:nvPr/>
        </p:nvSpPr>
        <p:spPr>
          <a:xfrm>
            <a:off x="673032" y="2614573"/>
            <a:ext cx="10515600" cy="6925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000" dirty="0">
                <a:ln w="0"/>
                <a:solidFill>
                  <a:schemeClr val="bg1"/>
                </a:solidFill>
                <a:effectLst>
                  <a:outerShdw blurRad="38100" dist="19050" dir="2700000" algn="tl" rotWithShape="0">
                    <a:schemeClr val="dk1">
                      <a:alpha val="40000"/>
                    </a:schemeClr>
                  </a:outerShdw>
                </a:effectLst>
                <a:latin typeface="Abadi" panose="020B0604020104020204" pitchFamily="34" charset="0"/>
              </a:rPr>
              <a:t>Section 1</a:t>
            </a:r>
          </a:p>
        </p:txBody>
      </p:sp>
      <p:sp>
        <p:nvSpPr>
          <p:cNvPr id="4" name="Slide Number Placeholder 3">
            <a:extLst>
              <a:ext uri="{FF2B5EF4-FFF2-40B4-BE49-F238E27FC236}">
                <a16:creationId xmlns:a16="http://schemas.microsoft.com/office/drawing/2014/main" id="{5C96CFF1-49C6-688D-ECC7-1C20A4FFD282}"/>
              </a:ext>
            </a:extLst>
          </p:cNvPr>
          <p:cNvSpPr>
            <a:spLocks noGrp="1"/>
          </p:cNvSpPr>
          <p:nvPr>
            <p:ph type="sldNum" sz="quarter" idx="12"/>
          </p:nvPr>
        </p:nvSpPr>
        <p:spPr/>
        <p:txBody>
          <a:bodyPr/>
          <a:lstStyle/>
          <a:p>
            <a:fld id="{8360A3FE-047E-4188-A318-A624E51E95A9}" type="slidenum">
              <a:rPr lang="en-US" smtClean="0"/>
              <a:t>5</a:t>
            </a:fld>
            <a:endParaRPr lang="en-US"/>
          </a:p>
        </p:txBody>
      </p:sp>
    </p:spTree>
    <p:extLst>
      <p:ext uri="{BB962C8B-B14F-4D97-AF65-F5344CB8AC3E}">
        <p14:creationId xmlns:p14="http://schemas.microsoft.com/office/powerpoint/2010/main" val="2970713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7524982-F79F-CDB8-D053-75A8E988C3B2}"/>
              </a:ext>
            </a:extLst>
          </p:cNvPr>
          <p:cNvGrpSpPr/>
          <p:nvPr/>
        </p:nvGrpSpPr>
        <p:grpSpPr>
          <a:xfrm>
            <a:off x="215900" y="0"/>
            <a:ext cx="14211937" cy="6858000"/>
            <a:chOff x="-98678" y="0"/>
            <a:chExt cx="14211937" cy="6858000"/>
          </a:xfrm>
        </p:grpSpPr>
        <p:pic>
          <p:nvPicPr>
            <p:cNvPr id="9"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6B449AE7-679D-86FC-5DC3-86862F0E3F2A}"/>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C977E1F-65A6-78BF-8FE9-355D7DF73EB2}"/>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4191000" y="53237"/>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Methodology</a:t>
            </a:r>
          </a:p>
        </p:txBody>
      </p:sp>
      <p:sp>
        <p:nvSpPr>
          <p:cNvPr id="6" name="Flowchart: Delay 5">
            <a:extLst>
              <a:ext uri="{FF2B5EF4-FFF2-40B4-BE49-F238E27FC236}">
                <a16:creationId xmlns:a16="http://schemas.microsoft.com/office/drawing/2014/main" id="{AF6E7DF8-522A-2262-BCEC-1FEF618FA01C}"/>
              </a:ext>
            </a:extLst>
          </p:cNvPr>
          <p:cNvSpPr/>
          <p:nvPr/>
        </p:nvSpPr>
        <p:spPr>
          <a:xfrm>
            <a:off x="-933320" y="0"/>
            <a:ext cx="4609837" cy="6858000"/>
          </a:xfrm>
          <a:prstGeom prst="flowChartDelay">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Diagram 1">
            <a:extLst>
              <a:ext uri="{FF2B5EF4-FFF2-40B4-BE49-F238E27FC236}">
                <a16:creationId xmlns:a16="http://schemas.microsoft.com/office/drawing/2014/main" id="{F6F737F0-1C12-E9EC-4894-31DB1FE2B07D}"/>
              </a:ext>
            </a:extLst>
          </p:cNvPr>
          <p:cNvGraphicFramePr/>
          <p:nvPr>
            <p:extLst>
              <p:ext uri="{D42A27DB-BD31-4B8C-83A1-F6EECF244321}">
                <p14:modId xmlns:p14="http://schemas.microsoft.com/office/powerpoint/2010/main" val="3499121728"/>
              </p:ext>
            </p:extLst>
          </p:nvPr>
        </p:nvGraphicFramePr>
        <p:xfrm>
          <a:off x="4295553" y="1531089"/>
          <a:ext cx="5621079" cy="4472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Slide Number Placeholder 10">
            <a:extLst>
              <a:ext uri="{FF2B5EF4-FFF2-40B4-BE49-F238E27FC236}">
                <a16:creationId xmlns:a16="http://schemas.microsoft.com/office/drawing/2014/main" id="{986550A7-9666-7931-77BE-6A529FD9E00E}"/>
              </a:ext>
            </a:extLst>
          </p:cNvPr>
          <p:cNvSpPr>
            <a:spLocks noGrp="1"/>
          </p:cNvSpPr>
          <p:nvPr>
            <p:ph type="sldNum" sz="quarter" idx="12"/>
          </p:nvPr>
        </p:nvSpPr>
        <p:spPr/>
        <p:txBody>
          <a:bodyPr/>
          <a:lstStyle/>
          <a:p>
            <a:fld id="{8360A3FE-047E-4188-A318-A624E51E95A9}" type="slidenum">
              <a:rPr lang="en-US" smtClean="0"/>
              <a:t>6</a:t>
            </a:fld>
            <a:endParaRPr lang="en-US"/>
          </a:p>
        </p:txBody>
      </p:sp>
    </p:spTree>
    <p:extLst>
      <p:ext uri="{BB962C8B-B14F-4D97-AF65-F5344CB8AC3E}">
        <p14:creationId xmlns:p14="http://schemas.microsoft.com/office/powerpoint/2010/main" val="84451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7382F6C-87DD-CBFD-40E6-1BAFB5EFABE4}"/>
              </a:ext>
            </a:extLst>
          </p:cNvPr>
          <p:cNvGrpSpPr/>
          <p:nvPr/>
        </p:nvGrpSpPr>
        <p:grpSpPr>
          <a:xfrm>
            <a:off x="-838200" y="0"/>
            <a:ext cx="14211937" cy="6858000"/>
            <a:chOff x="-98678" y="0"/>
            <a:chExt cx="14211937" cy="6858000"/>
          </a:xfrm>
        </p:grpSpPr>
        <p:pic>
          <p:nvPicPr>
            <p:cNvPr id="24"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6C8D7046-9DE3-1631-DC7C-08F8D03FF850}"/>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D4BD12B-FBE2-E14F-464F-371B6902051B}"/>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583019" y="81590"/>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Data Collection – SpaceX API </a:t>
            </a:r>
          </a:p>
        </p:txBody>
      </p:sp>
      <p:graphicFrame>
        <p:nvGraphicFramePr>
          <p:cNvPr id="5" name="Diagram 4">
            <a:extLst>
              <a:ext uri="{FF2B5EF4-FFF2-40B4-BE49-F238E27FC236}">
                <a16:creationId xmlns:a16="http://schemas.microsoft.com/office/drawing/2014/main" id="{AFF24134-0741-15B6-BA85-CAC9D95E500D}"/>
              </a:ext>
            </a:extLst>
          </p:cNvPr>
          <p:cNvGraphicFramePr/>
          <p:nvPr>
            <p:extLst>
              <p:ext uri="{D42A27DB-BD31-4B8C-83A1-F6EECF244321}">
                <p14:modId xmlns:p14="http://schemas.microsoft.com/office/powerpoint/2010/main" val="46126966"/>
              </p:ext>
            </p:extLst>
          </p:nvPr>
        </p:nvGraphicFramePr>
        <p:xfrm>
          <a:off x="546100" y="1466849"/>
          <a:ext cx="4800600" cy="47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D076453F-526D-80F5-F051-B57D99058AFF}"/>
              </a:ext>
            </a:extLst>
          </p:cNvPr>
          <p:cNvGrpSpPr/>
          <p:nvPr/>
        </p:nvGrpSpPr>
        <p:grpSpPr>
          <a:xfrm>
            <a:off x="5615362" y="3637980"/>
            <a:ext cx="1735410" cy="516406"/>
            <a:chOff x="145642" y="6220463"/>
            <a:chExt cx="1735410" cy="516406"/>
          </a:xfrm>
        </p:grpSpPr>
        <p:sp>
          <p:nvSpPr>
            <p:cNvPr id="20" name="Rectangle: Rounded Corners 19">
              <a:extLst>
                <a:ext uri="{FF2B5EF4-FFF2-40B4-BE49-F238E27FC236}">
                  <a16:creationId xmlns:a16="http://schemas.microsoft.com/office/drawing/2014/main" id="{DD8B902C-B15D-D7D0-94BD-D2006A4B5C41}"/>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6" descr="Style guide by Github | Github logo, Subscribe logo png, Coding logo">
              <a:extLst>
                <a:ext uri="{FF2B5EF4-FFF2-40B4-BE49-F238E27FC236}">
                  <a16:creationId xmlns:a16="http://schemas.microsoft.com/office/drawing/2014/main" id="{EBCB4EA4-6F21-8569-A3F9-79257D3110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hlinkClick r:id="rId9"/>
              <a:extLst>
                <a:ext uri="{FF2B5EF4-FFF2-40B4-BE49-F238E27FC236}">
                  <a16:creationId xmlns:a16="http://schemas.microsoft.com/office/drawing/2014/main" id="{15637644-E969-1917-7CC6-735FF3A3AF0B}"/>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26" name="Slide Number Placeholder 25">
            <a:extLst>
              <a:ext uri="{FF2B5EF4-FFF2-40B4-BE49-F238E27FC236}">
                <a16:creationId xmlns:a16="http://schemas.microsoft.com/office/drawing/2014/main" id="{F40C300E-85CB-456B-C814-817CF3354D98}"/>
              </a:ext>
            </a:extLst>
          </p:cNvPr>
          <p:cNvSpPr>
            <a:spLocks noGrp="1"/>
          </p:cNvSpPr>
          <p:nvPr>
            <p:ph type="sldNum" sz="quarter" idx="12"/>
          </p:nvPr>
        </p:nvSpPr>
        <p:spPr/>
        <p:txBody>
          <a:bodyPr/>
          <a:lstStyle/>
          <a:p>
            <a:fld id="{8360A3FE-047E-4188-A318-A624E51E95A9}" type="slidenum">
              <a:rPr lang="en-US" smtClean="0"/>
              <a:t>7</a:t>
            </a:fld>
            <a:endParaRPr lang="en-US"/>
          </a:p>
        </p:txBody>
      </p:sp>
      <p:sp>
        <p:nvSpPr>
          <p:cNvPr id="27" name="Flowchart: Delay 26">
            <a:extLst>
              <a:ext uri="{FF2B5EF4-FFF2-40B4-BE49-F238E27FC236}">
                <a16:creationId xmlns:a16="http://schemas.microsoft.com/office/drawing/2014/main" id="{B3A7CBD0-07FB-73FD-D12B-36B1044719E0}"/>
              </a:ext>
            </a:extLst>
          </p:cNvPr>
          <p:cNvSpPr/>
          <p:nvPr/>
        </p:nvSpPr>
        <p:spPr>
          <a:xfrm flipH="1">
            <a:off x="8669078" y="-3624"/>
            <a:ext cx="3522920" cy="6861624"/>
          </a:xfrm>
          <a:prstGeom prst="flowChartDelay">
            <a:avLst/>
          </a:prstGeom>
          <a:blipFill dpi="0" rotWithShape="1">
            <a:blip r:embed="rId10">
              <a:extLst>
                <a:ext uri="{837473B0-CC2E-450A-ABE3-18F120FF3D39}">
                  <a1611:picAttrSrcUrl xmlns:a1611="http://schemas.microsoft.com/office/drawing/2016/11/main" r:id="rId11"/>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1456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52825E9-DB4B-259B-84D4-5ADA68389C67}"/>
              </a:ext>
            </a:extLst>
          </p:cNvPr>
          <p:cNvGrpSpPr/>
          <p:nvPr/>
        </p:nvGrpSpPr>
        <p:grpSpPr>
          <a:xfrm>
            <a:off x="-355600" y="0"/>
            <a:ext cx="14211937" cy="6858000"/>
            <a:chOff x="-98678" y="0"/>
            <a:chExt cx="14211937" cy="6858000"/>
          </a:xfrm>
        </p:grpSpPr>
        <p:pic>
          <p:nvPicPr>
            <p:cNvPr id="16"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63E30F86-9CFF-3A6A-03D9-38A2A3CC2DC1}"/>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47E8499-FAD9-1DB2-A6D4-DDE21A775C28}"/>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46814" y="95767"/>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Data Collection – Web Scrapping</a:t>
            </a:r>
          </a:p>
        </p:txBody>
      </p:sp>
      <p:graphicFrame>
        <p:nvGraphicFramePr>
          <p:cNvPr id="6" name="Diagram 5">
            <a:extLst>
              <a:ext uri="{FF2B5EF4-FFF2-40B4-BE49-F238E27FC236}">
                <a16:creationId xmlns:a16="http://schemas.microsoft.com/office/drawing/2014/main" id="{ED8E4F72-196F-FBCA-0874-4DBD538389F4}"/>
              </a:ext>
            </a:extLst>
          </p:cNvPr>
          <p:cNvGraphicFramePr/>
          <p:nvPr>
            <p:extLst>
              <p:ext uri="{D42A27DB-BD31-4B8C-83A1-F6EECF244321}">
                <p14:modId xmlns:p14="http://schemas.microsoft.com/office/powerpoint/2010/main" val="1962866740"/>
              </p:ext>
            </p:extLst>
          </p:nvPr>
        </p:nvGraphicFramePr>
        <p:xfrm>
          <a:off x="902845" y="1436930"/>
          <a:ext cx="3780465" cy="4940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AEDCD3D5-8431-E700-1FD4-7F552754ECAB}"/>
              </a:ext>
            </a:extLst>
          </p:cNvPr>
          <p:cNvGrpSpPr/>
          <p:nvPr/>
        </p:nvGrpSpPr>
        <p:grpSpPr>
          <a:xfrm>
            <a:off x="5541141" y="3623259"/>
            <a:ext cx="1735410" cy="516406"/>
            <a:chOff x="145642" y="6220463"/>
            <a:chExt cx="1735410" cy="516406"/>
          </a:xfrm>
        </p:grpSpPr>
        <p:sp>
          <p:nvSpPr>
            <p:cNvPr id="12" name="Rectangle: Rounded Corners 11">
              <a:extLst>
                <a:ext uri="{FF2B5EF4-FFF2-40B4-BE49-F238E27FC236}">
                  <a16:creationId xmlns:a16="http://schemas.microsoft.com/office/drawing/2014/main" id="{3651BF3A-DD0D-F146-A371-5E0D4D8E35ED}"/>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3" name="Picture 6" descr="Style guide by Github | Github logo, Subscribe logo png, Coding logo">
              <a:extLst>
                <a:ext uri="{FF2B5EF4-FFF2-40B4-BE49-F238E27FC236}">
                  <a16:creationId xmlns:a16="http://schemas.microsoft.com/office/drawing/2014/main" id="{FC0E60C2-DF73-EC0C-94A5-112BA1C5CF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9"/>
              <a:extLst>
                <a:ext uri="{FF2B5EF4-FFF2-40B4-BE49-F238E27FC236}">
                  <a16:creationId xmlns:a16="http://schemas.microsoft.com/office/drawing/2014/main" id="{9C6673EF-FB02-784F-AD77-933DEB4FE3F6}"/>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18" name="Slide Number Placeholder 17">
            <a:extLst>
              <a:ext uri="{FF2B5EF4-FFF2-40B4-BE49-F238E27FC236}">
                <a16:creationId xmlns:a16="http://schemas.microsoft.com/office/drawing/2014/main" id="{51BA6FE4-CDDF-E3ED-AF36-D1404B7595BA}"/>
              </a:ext>
            </a:extLst>
          </p:cNvPr>
          <p:cNvSpPr>
            <a:spLocks noGrp="1"/>
          </p:cNvSpPr>
          <p:nvPr>
            <p:ph type="sldNum" sz="quarter" idx="12"/>
          </p:nvPr>
        </p:nvSpPr>
        <p:spPr/>
        <p:txBody>
          <a:bodyPr/>
          <a:lstStyle/>
          <a:p>
            <a:fld id="{8360A3FE-047E-4188-A318-A624E51E95A9}" type="slidenum">
              <a:rPr lang="en-US" smtClean="0"/>
              <a:t>8</a:t>
            </a:fld>
            <a:endParaRPr lang="en-US"/>
          </a:p>
        </p:txBody>
      </p:sp>
      <p:sp>
        <p:nvSpPr>
          <p:cNvPr id="20" name="Flowchart: Delay 19">
            <a:extLst>
              <a:ext uri="{FF2B5EF4-FFF2-40B4-BE49-F238E27FC236}">
                <a16:creationId xmlns:a16="http://schemas.microsoft.com/office/drawing/2014/main" id="{E3C186E9-7DDD-4814-C86E-BB6FF0A9E0E4}"/>
              </a:ext>
            </a:extLst>
          </p:cNvPr>
          <p:cNvSpPr/>
          <p:nvPr/>
        </p:nvSpPr>
        <p:spPr>
          <a:xfrm flipH="1">
            <a:off x="8669078" y="-3624"/>
            <a:ext cx="3522920" cy="6861624"/>
          </a:xfrm>
          <a:prstGeom prst="flowChartDelay">
            <a:avLst/>
          </a:prstGeom>
          <a:blipFill dpi="0" rotWithShape="1">
            <a:blip r:embed="rId10">
              <a:extLst>
                <a:ext uri="{837473B0-CC2E-450A-ABE3-18F120FF3D39}">
                  <a1611:picAttrSrcUrl xmlns:a1611="http://schemas.microsoft.com/office/drawing/2016/11/main" r:id="rId11"/>
                </a:ext>
              </a:extLst>
            </a:blip>
            <a:srcRect/>
            <a:stretch>
              <a:fillRect/>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552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B5FB61C-1296-CB23-ACE3-6B98297C9BB9}"/>
              </a:ext>
            </a:extLst>
          </p:cNvPr>
          <p:cNvGrpSpPr/>
          <p:nvPr/>
        </p:nvGrpSpPr>
        <p:grpSpPr>
          <a:xfrm>
            <a:off x="-838200" y="0"/>
            <a:ext cx="14211937" cy="6858000"/>
            <a:chOff x="-98678" y="0"/>
            <a:chExt cx="14211937" cy="6858000"/>
          </a:xfrm>
        </p:grpSpPr>
        <p:pic>
          <p:nvPicPr>
            <p:cNvPr id="24" name="Picture 8" descr="Elegant White Abstract Background with Shiny Lines and Shadow. Minimal  Diagonal Stripes Vector Design Stock Vector - Illustration of graphic,  banner: 228227634">
              <a:extLst>
                <a:ext uri="{FF2B5EF4-FFF2-40B4-BE49-F238E27FC236}">
                  <a16:creationId xmlns:a16="http://schemas.microsoft.com/office/drawing/2014/main" id="{B9C5085F-B5E3-014F-E185-5A301BD6644B}"/>
                </a:ext>
              </a:extLst>
            </p:cNvPr>
            <p:cNvPicPr>
              <a:picLocks noChangeAspect="1" noChangeArrowheads="1"/>
            </p:cNvPicPr>
            <p:nvPr/>
          </p:nvPicPr>
          <p:blipFill>
            <a:blip r:embed="rId2">
              <a:alphaModFix amt="44000"/>
              <a:extLst>
                <a:ext uri="{28A0092B-C50C-407E-A947-70E740481C1C}">
                  <a14:useLocalDpi xmlns:a14="http://schemas.microsoft.com/office/drawing/2010/main" val="0"/>
                </a:ext>
              </a:extLst>
            </a:blip>
            <a:srcRect/>
            <a:stretch>
              <a:fillRect/>
            </a:stretch>
          </p:blipFill>
          <p:spPr bwMode="auto">
            <a:xfrm>
              <a:off x="-98678" y="0"/>
              <a:ext cx="142119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0F9F22F-FD1A-B88F-0B04-47816B66D479}"/>
                </a:ext>
              </a:extLst>
            </p:cNvPr>
            <p:cNvSpPr/>
            <p:nvPr/>
          </p:nvSpPr>
          <p:spPr>
            <a:xfrm>
              <a:off x="5497992" y="3165764"/>
              <a:ext cx="2860964" cy="74121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F5F5"/>
                </a:solidFill>
              </a:endParaRPr>
            </a:p>
          </p:txBody>
        </p:sp>
      </p:grpSp>
      <p:sp>
        <p:nvSpPr>
          <p:cNvPr id="4" name="Title 1">
            <a:extLst>
              <a:ext uri="{FF2B5EF4-FFF2-40B4-BE49-F238E27FC236}">
                <a16:creationId xmlns:a16="http://schemas.microsoft.com/office/drawing/2014/main" id="{5DDD522A-BE03-BF78-7790-30E23E90C8AB}"/>
              </a:ext>
            </a:extLst>
          </p:cNvPr>
          <p:cNvSpPr>
            <a:spLocks noGrp="1"/>
          </p:cNvSpPr>
          <p:nvPr>
            <p:ph type="title"/>
          </p:nvPr>
        </p:nvSpPr>
        <p:spPr>
          <a:xfrm>
            <a:off x="695531" y="52722"/>
            <a:ext cx="10515600" cy="1325563"/>
          </a:xfrm>
        </p:spPr>
        <p:txBody>
          <a:bodyPr>
            <a:normAutofit/>
          </a:bodyPr>
          <a:lstStyle/>
          <a:p>
            <a:r>
              <a:rPr lang="en-US" sz="3600" dirty="0">
                <a:ln w="0"/>
                <a:effectLst>
                  <a:outerShdw blurRad="38100" dist="19050" dir="2700000" algn="tl" rotWithShape="0">
                    <a:schemeClr val="dk1">
                      <a:alpha val="40000"/>
                    </a:schemeClr>
                  </a:outerShdw>
                </a:effectLst>
                <a:latin typeface="Amasis MT Pro Medium" panose="02040604050005020304" pitchFamily="18" charset="0"/>
              </a:rPr>
              <a:t>Data Wrangling</a:t>
            </a:r>
          </a:p>
        </p:txBody>
      </p:sp>
      <p:pic>
        <p:nvPicPr>
          <p:cNvPr id="14" name="Picture 13">
            <a:extLst>
              <a:ext uri="{FF2B5EF4-FFF2-40B4-BE49-F238E27FC236}">
                <a16:creationId xmlns:a16="http://schemas.microsoft.com/office/drawing/2014/main" id="{294A8753-019D-52C5-10BB-2BB5E5ADEC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60833" y="2700938"/>
            <a:ext cx="3560740" cy="2829234"/>
          </a:xfrm>
          <a:prstGeom prst="rect">
            <a:avLst/>
          </a:prstGeom>
        </p:spPr>
      </p:pic>
      <p:sp>
        <p:nvSpPr>
          <p:cNvPr id="16" name="TextBox 15">
            <a:extLst>
              <a:ext uri="{FF2B5EF4-FFF2-40B4-BE49-F238E27FC236}">
                <a16:creationId xmlns:a16="http://schemas.microsoft.com/office/drawing/2014/main" id="{E6BBF8F2-BD29-B000-B8EF-0FE1E2CBD624}"/>
              </a:ext>
            </a:extLst>
          </p:cNvPr>
          <p:cNvSpPr txBox="1"/>
          <p:nvPr/>
        </p:nvSpPr>
        <p:spPr>
          <a:xfrm>
            <a:off x="695531" y="1406036"/>
            <a:ext cx="4957124" cy="2923877"/>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Process:</a:t>
            </a:r>
          </a:p>
          <a:p>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Perform exploratory data analysis and determined the training labels.</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Calculate: </a:t>
            </a:r>
          </a:p>
          <a:p>
            <a:pPr marL="742950" lvl="1" indent="-285750">
              <a:buFontTx/>
              <a:buChar char="-"/>
            </a:pPr>
            <a:r>
              <a:rPr lang="en-US" sz="1200" dirty="0">
                <a:solidFill>
                  <a:schemeClr val="accent3">
                    <a:lumMod val="25000"/>
                  </a:schemeClr>
                </a:solidFill>
                <a:latin typeface="Abadi" panose="020B0604020104020204" pitchFamily="34" charset="0"/>
              </a:rPr>
              <a:t>Number of launches at each site</a:t>
            </a:r>
          </a:p>
          <a:p>
            <a:pPr marL="742950" lvl="1" indent="-285750">
              <a:buFontTx/>
              <a:buChar char="-"/>
            </a:pPr>
            <a:r>
              <a:rPr lang="en-US" sz="1200" dirty="0">
                <a:solidFill>
                  <a:schemeClr val="accent3">
                    <a:lumMod val="25000"/>
                  </a:schemeClr>
                </a:solidFill>
                <a:latin typeface="Abadi" panose="020B0604020104020204" pitchFamily="34" charset="0"/>
              </a:rPr>
              <a:t>number and occurrence of each orbits and outcome</a:t>
            </a:r>
          </a:p>
          <a:p>
            <a:pPr marL="742950" lvl="1"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Create landing outcome label from outcome column and exported the results to a csv file</a:t>
            </a:r>
          </a:p>
          <a:p>
            <a:pPr marL="285750" indent="-285750">
              <a:buFontTx/>
              <a:buChar char="-"/>
            </a:pPr>
            <a:endParaRPr lang="en-US" sz="1200" dirty="0">
              <a:solidFill>
                <a:schemeClr val="accent3">
                  <a:lumMod val="25000"/>
                </a:schemeClr>
              </a:solidFill>
              <a:latin typeface="Abadi" panose="020B0604020104020204" pitchFamily="34" charset="0"/>
            </a:endParaRPr>
          </a:p>
          <a:p>
            <a:pPr marL="285750" indent="-285750">
              <a:buFontTx/>
              <a:buChar char="-"/>
            </a:pPr>
            <a:r>
              <a:rPr lang="en-US" sz="1200" dirty="0">
                <a:solidFill>
                  <a:schemeClr val="accent3">
                    <a:lumMod val="25000"/>
                  </a:schemeClr>
                </a:solidFill>
                <a:latin typeface="Abadi" panose="020B0604020104020204" pitchFamily="34" charset="0"/>
              </a:rPr>
              <a:t>Convert outcomes into binary:</a:t>
            </a:r>
          </a:p>
          <a:p>
            <a:pPr marL="742950" lvl="1" indent="-285750">
              <a:buFontTx/>
              <a:buChar char="-"/>
            </a:pPr>
            <a:r>
              <a:rPr lang="en-US" sz="1200" dirty="0">
                <a:solidFill>
                  <a:schemeClr val="accent3">
                    <a:lumMod val="25000"/>
                  </a:schemeClr>
                </a:solidFill>
                <a:latin typeface="Abadi" panose="020B0604020104020204" pitchFamily="34" charset="0"/>
              </a:rPr>
              <a:t>1 for successful landing</a:t>
            </a:r>
          </a:p>
          <a:p>
            <a:pPr marL="742950" lvl="1" indent="-285750">
              <a:buFontTx/>
              <a:buChar char="-"/>
            </a:pPr>
            <a:r>
              <a:rPr lang="en-US" sz="1200" dirty="0">
                <a:solidFill>
                  <a:schemeClr val="accent3">
                    <a:lumMod val="25000"/>
                  </a:schemeClr>
                </a:solidFill>
                <a:latin typeface="Abadi" panose="020B0604020104020204" pitchFamily="34" charset="0"/>
              </a:rPr>
              <a:t>0 for unsuccessful landing</a:t>
            </a:r>
          </a:p>
        </p:txBody>
      </p:sp>
      <p:graphicFrame>
        <p:nvGraphicFramePr>
          <p:cNvPr id="17" name="Table 17">
            <a:extLst>
              <a:ext uri="{FF2B5EF4-FFF2-40B4-BE49-F238E27FC236}">
                <a16:creationId xmlns:a16="http://schemas.microsoft.com/office/drawing/2014/main" id="{0A16BD38-DA21-8D64-2FC4-87C5D27AAB33}"/>
              </a:ext>
            </a:extLst>
          </p:cNvPr>
          <p:cNvGraphicFramePr>
            <a:graphicFrameLocks noGrp="1"/>
          </p:cNvGraphicFramePr>
          <p:nvPr>
            <p:extLst>
              <p:ext uri="{D42A27DB-BD31-4B8C-83A1-F6EECF244321}">
                <p14:modId xmlns:p14="http://schemas.microsoft.com/office/powerpoint/2010/main" val="273361851"/>
              </p:ext>
            </p:extLst>
          </p:nvPr>
        </p:nvGraphicFramePr>
        <p:xfrm>
          <a:off x="768638" y="4648907"/>
          <a:ext cx="5704239" cy="1888887"/>
        </p:xfrm>
        <a:graphic>
          <a:graphicData uri="http://schemas.openxmlformats.org/drawingml/2006/table">
            <a:tbl>
              <a:tblPr firstRow="1" bandRow="1">
                <a:tableStyleId>{B301B821-A1FF-4177-AEE7-76D212191A09}</a:tableStyleId>
              </a:tblPr>
              <a:tblGrid>
                <a:gridCol w="1304888">
                  <a:extLst>
                    <a:ext uri="{9D8B030D-6E8A-4147-A177-3AD203B41FA5}">
                      <a16:colId xmlns:a16="http://schemas.microsoft.com/office/drawing/2014/main" val="231590750"/>
                    </a:ext>
                  </a:extLst>
                </a:gridCol>
                <a:gridCol w="4399351">
                  <a:extLst>
                    <a:ext uri="{9D8B030D-6E8A-4147-A177-3AD203B41FA5}">
                      <a16:colId xmlns:a16="http://schemas.microsoft.com/office/drawing/2014/main" val="3446425787"/>
                    </a:ext>
                  </a:extLst>
                </a:gridCol>
              </a:tblGrid>
              <a:tr h="269841">
                <a:tc>
                  <a:txBody>
                    <a:bodyPr/>
                    <a:lstStyle/>
                    <a:p>
                      <a:r>
                        <a:rPr lang="en-US" sz="1100" dirty="0"/>
                        <a:t>Landing Outcomes</a:t>
                      </a:r>
                    </a:p>
                  </a:txBody>
                  <a:tcPr/>
                </a:tc>
                <a:tc>
                  <a:txBody>
                    <a:bodyPr/>
                    <a:lstStyle/>
                    <a:p>
                      <a:r>
                        <a:rPr lang="en-US" sz="1100" dirty="0"/>
                        <a:t>Description</a:t>
                      </a:r>
                    </a:p>
                  </a:txBody>
                  <a:tcPr/>
                </a:tc>
                <a:extLst>
                  <a:ext uri="{0D108BD9-81ED-4DB2-BD59-A6C34878D82A}">
                    <a16:rowId xmlns:a16="http://schemas.microsoft.com/office/drawing/2014/main" val="3501441481"/>
                  </a:ext>
                </a:extLst>
              </a:tr>
              <a:tr h="269841">
                <a:tc>
                  <a:txBody>
                    <a:bodyPr/>
                    <a:lstStyle/>
                    <a:p>
                      <a:r>
                        <a:rPr lang="en-US" sz="1100" dirty="0"/>
                        <a:t>True Ocean</a:t>
                      </a:r>
                    </a:p>
                  </a:txBody>
                  <a:tcPr/>
                </a:tc>
                <a:tc>
                  <a:txBody>
                    <a:bodyPr/>
                    <a:lstStyle/>
                    <a:p>
                      <a:r>
                        <a:rPr lang="en-US" sz="1100" dirty="0"/>
                        <a:t>Mission outcome had a successful landing to a specific region of the ocean </a:t>
                      </a:r>
                    </a:p>
                  </a:txBody>
                  <a:tcPr/>
                </a:tc>
                <a:extLst>
                  <a:ext uri="{0D108BD9-81ED-4DB2-BD59-A6C34878D82A}">
                    <a16:rowId xmlns:a16="http://schemas.microsoft.com/office/drawing/2014/main" val="3319319723"/>
                  </a:ext>
                </a:extLst>
              </a:tr>
              <a:tr h="269841">
                <a:tc>
                  <a:txBody>
                    <a:bodyPr/>
                    <a:lstStyle/>
                    <a:p>
                      <a:r>
                        <a:rPr lang="en-US" sz="1100" dirty="0"/>
                        <a:t>False Ocean</a:t>
                      </a:r>
                    </a:p>
                  </a:txBody>
                  <a:tcPr/>
                </a:tc>
                <a:tc>
                  <a:txBody>
                    <a:bodyPr/>
                    <a:lstStyle/>
                    <a:p>
                      <a:r>
                        <a:rPr lang="en-US" sz="1100" dirty="0"/>
                        <a:t>Unsuccessful landing to a specific region of ocean</a:t>
                      </a:r>
                    </a:p>
                  </a:txBody>
                  <a:tcPr/>
                </a:tc>
                <a:extLst>
                  <a:ext uri="{0D108BD9-81ED-4DB2-BD59-A6C34878D82A}">
                    <a16:rowId xmlns:a16="http://schemas.microsoft.com/office/drawing/2014/main" val="2516768493"/>
                  </a:ext>
                </a:extLst>
              </a:tr>
              <a:tr h="269841">
                <a:tc>
                  <a:txBody>
                    <a:bodyPr/>
                    <a:lstStyle/>
                    <a:p>
                      <a:r>
                        <a:rPr lang="en-US" sz="1100" dirty="0"/>
                        <a:t>True RTLS</a:t>
                      </a:r>
                    </a:p>
                  </a:txBody>
                  <a:tcPr/>
                </a:tc>
                <a:tc>
                  <a:txBody>
                    <a:bodyPr/>
                    <a:lstStyle/>
                    <a:p>
                      <a:r>
                        <a:rPr lang="en-US" sz="1100" dirty="0"/>
                        <a:t>Successful landing on a ground pad </a:t>
                      </a:r>
                    </a:p>
                  </a:txBody>
                  <a:tcPr/>
                </a:tc>
                <a:extLst>
                  <a:ext uri="{0D108BD9-81ED-4DB2-BD59-A6C34878D82A}">
                    <a16:rowId xmlns:a16="http://schemas.microsoft.com/office/drawing/2014/main" val="2291570554"/>
                  </a:ext>
                </a:extLst>
              </a:tr>
              <a:tr h="269841">
                <a:tc>
                  <a:txBody>
                    <a:bodyPr/>
                    <a:lstStyle/>
                    <a:p>
                      <a:r>
                        <a:rPr lang="en-US" sz="1100" dirty="0"/>
                        <a:t>False RTLS</a:t>
                      </a:r>
                    </a:p>
                  </a:txBody>
                  <a:tcPr/>
                </a:tc>
                <a:tc>
                  <a:txBody>
                    <a:bodyPr/>
                    <a:lstStyle/>
                    <a:p>
                      <a:r>
                        <a:rPr lang="en-US" sz="1100" dirty="0"/>
                        <a:t>Unsuccessful landing on a ground pad</a:t>
                      </a:r>
                    </a:p>
                  </a:txBody>
                  <a:tcPr/>
                </a:tc>
                <a:extLst>
                  <a:ext uri="{0D108BD9-81ED-4DB2-BD59-A6C34878D82A}">
                    <a16:rowId xmlns:a16="http://schemas.microsoft.com/office/drawing/2014/main" val="1019182047"/>
                  </a:ext>
                </a:extLst>
              </a:tr>
              <a:tr h="269841">
                <a:tc>
                  <a:txBody>
                    <a:bodyPr/>
                    <a:lstStyle/>
                    <a:p>
                      <a:r>
                        <a:rPr lang="en-US" sz="1100" dirty="0"/>
                        <a:t>True ASDS</a:t>
                      </a:r>
                    </a:p>
                  </a:txBody>
                  <a:tcPr/>
                </a:tc>
                <a:tc>
                  <a:txBody>
                    <a:bodyPr/>
                    <a:lstStyle/>
                    <a:p>
                      <a:r>
                        <a:rPr lang="en-US" sz="1100" dirty="0"/>
                        <a:t>Successful landing on a drone ship</a:t>
                      </a:r>
                    </a:p>
                  </a:txBody>
                  <a:tcPr/>
                </a:tc>
                <a:extLst>
                  <a:ext uri="{0D108BD9-81ED-4DB2-BD59-A6C34878D82A}">
                    <a16:rowId xmlns:a16="http://schemas.microsoft.com/office/drawing/2014/main" val="3192967759"/>
                  </a:ext>
                </a:extLst>
              </a:tr>
              <a:tr h="269841">
                <a:tc>
                  <a:txBody>
                    <a:bodyPr/>
                    <a:lstStyle/>
                    <a:p>
                      <a:r>
                        <a:rPr lang="en-US" sz="1100" dirty="0"/>
                        <a:t>False ASDS</a:t>
                      </a:r>
                    </a:p>
                  </a:txBody>
                  <a:tcPr/>
                </a:tc>
                <a:tc>
                  <a:txBody>
                    <a:bodyPr/>
                    <a:lstStyle/>
                    <a:p>
                      <a:r>
                        <a:rPr lang="en-US" sz="1100" dirty="0"/>
                        <a:t>Unsuccessful landing on drone ship</a:t>
                      </a:r>
                    </a:p>
                  </a:txBody>
                  <a:tcPr/>
                </a:tc>
                <a:extLst>
                  <a:ext uri="{0D108BD9-81ED-4DB2-BD59-A6C34878D82A}">
                    <a16:rowId xmlns:a16="http://schemas.microsoft.com/office/drawing/2014/main" val="925366703"/>
                  </a:ext>
                </a:extLst>
              </a:tr>
            </a:tbl>
          </a:graphicData>
        </a:graphic>
      </p:graphicFrame>
      <p:sp>
        <p:nvSpPr>
          <p:cNvPr id="18" name="TextBox 17">
            <a:extLst>
              <a:ext uri="{FF2B5EF4-FFF2-40B4-BE49-F238E27FC236}">
                <a16:creationId xmlns:a16="http://schemas.microsoft.com/office/drawing/2014/main" id="{C794D279-3DEF-2422-71C9-BFFFFE0A6EA8}"/>
              </a:ext>
            </a:extLst>
          </p:cNvPr>
          <p:cNvSpPr txBox="1"/>
          <p:nvPr/>
        </p:nvSpPr>
        <p:spPr>
          <a:xfrm>
            <a:off x="6814386" y="1778001"/>
            <a:ext cx="4957124" cy="261610"/>
          </a:xfrm>
          <a:prstGeom prst="rect">
            <a:avLst/>
          </a:prstGeom>
          <a:noFill/>
        </p:spPr>
        <p:txBody>
          <a:bodyPr wrap="square">
            <a:spAutoFit/>
          </a:bodyPr>
          <a:lstStyle/>
          <a:p>
            <a:r>
              <a:rPr lang="en-US" sz="1100" dirty="0">
                <a:solidFill>
                  <a:schemeClr val="accent3">
                    <a:lumMod val="25000"/>
                  </a:schemeClr>
                </a:solidFill>
                <a:latin typeface="Abadi" panose="020B0604020104020204" pitchFamily="34" charset="0"/>
              </a:rPr>
              <a:t>Common orbit types for rocket launches:</a:t>
            </a:r>
          </a:p>
        </p:txBody>
      </p:sp>
      <p:grpSp>
        <p:nvGrpSpPr>
          <p:cNvPr id="19" name="Group 18">
            <a:extLst>
              <a:ext uri="{FF2B5EF4-FFF2-40B4-BE49-F238E27FC236}">
                <a16:creationId xmlns:a16="http://schemas.microsoft.com/office/drawing/2014/main" id="{2ADCC628-1B9E-C270-6C7D-B078E2F72B81}"/>
              </a:ext>
            </a:extLst>
          </p:cNvPr>
          <p:cNvGrpSpPr/>
          <p:nvPr/>
        </p:nvGrpSpPr>
        <p:grpSpPr>
          <a:xfrm>
            <a:off x="7773498" y="5833843"/>
            <a:ext cx="1735410" cy="516406"/>
            <a:chOff x="145642" y="6220463"/>
            <a:chExt cx="1735410" cy="516406"/>
          </a:xfrm>
        </p:grpSpPr>
        <p:sp>
          <p:nvSpPr>
            <p:cNvPr id="20" name="Rectangle: Rounded Corners 19">
              <a:extLst>
                <a:ext uri="{FF2B5EF4-FFF2-40B4-BE49-F238E27FC236}">
                  <a16:creationId xmlns:a16="http://schemas.microsoft.com/office/drawing/2014/main" id="{821DFE0B-0EE3-4D65-DA4F-F560D6D6435C}"/>
                </a:ext>
              </a:extLst>
            </p:cNvPr>
            <p:cNvSpPr/>
            <p:nvPr/>
          </p:nvSpPr>
          <p:spPr>
            <a:xfrm>
              <a:off x="145642" y="6220463"/>
              <a:ext cx="1578656" cy="51640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6" descr="Style guide by Github | Github logo, Subscribe logo png, Coding logo">
              <a:extLst>
                <a:ext uri="{FF2B5EF4-FFF2-40B4-BE49-F238E27FC236}">
                  <a16:creationId xmlns:a16="http://schemas.microsoft.com/office/drawing/2014/main" id="{AC5CE41F-2C07-0DD3-8C8C-5472C725C7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47" t="21360" r="19988" b="19175"/>
            <a:stretch/>
          </p:blipFill>
          <p:spPr bwMode="auto">
            <a:xfrm>
              <a:off x="220158" y="6282380"/>
              <a:ext cx="392572" cy="39257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hlinkClick r:id="rId5"/>
              <a:extLst>
                <a:ext uri="{FF2B5EF4-FFF2-40B4-BE49-F238E27FC236}">
                  <a16:creationId xmlns:a16="http://schemas.microsoft.com/office/drawing/2014/main" id="{919E7A27-2E6E-ADB9-1635-4B0E5536A3DD}"/>
                </a:ext>
              </a:extLst>
            </p:cNvPr>
            <p:cNvSpPr txBox="1"/>
            <p:nvPr/>
          </p:nvSpPr>
          <p:spPr>
            <a:xfrm>
              <a:off x="370478" y="6280373"/>
              <a:ext cx="1510574" cy="415498"/>
            </a:xfrm>
            <a:prstGeom prst="rect">
              <a:avLst/>
            </a:prstGeom>
            <a:noFill/>
          </p:spPr>
          <p:txBody>
            <a:bodyPr wrap="square" rtlCol="0">
              <a:spAutoFit/>
            </a:bodyPr>
            <a:lstStyle/>
            <a:p>
              <a:pPr algn="ctr"/>
              <a:r>
                <a:rPr lang="en-US" sz="1050" dirty="0">
                  <a:solidFill>
                    <a:schemeClr val="bg1"/>
                  </a:solidFill>
                </a:rPr>
                <a:t>GitHub </a:t>
              </a:r>
            </a:p>
            <a:p>
              <a:pPr algn="ctr"/>
              <a:r>
                <a:rPr lang="en-US" sz="1050" dirty="0">
                  <a:solidFill>
                    <a:schemeClr val="bg1"/>
                  </a:solidFill>
                </a:rPr>
                <a:t>Notebook URL</a:t>
              </a:r>
            </a:p>
          </p:txBody>
        </p:sp>
      </p:grpSp>
      <p:sp>
        <p:nvSpPr>
          <p:cNvPr id="26" name="Slide Number Placeholder 25">
            <a:extLst>
              <a:ext uri="{FF2B5EF4-FFF2-40B4-BE49-F238E27FC236}">
                <a16:creationId xmlns:a16="http://schemas.microsoft.com/office/drawing/2014/main" id="{FA03C128-22BF-5874-4DE1-90DA4A8F9034}"/>
              </a:ext>
            </a:extLst>
          </p:cNvPr>
          <p:cNvSpPr>
            <a:spLocks noGrp="1"/>
          </p:cNvSpPr>
          <p:nvPr>
            <p:ph type="sldNum" sz="quarter" idx="12"/>
          </p:nvPr>
        </p:nvSpPr>
        <p:spPr/>
        <p:txBody>
          <a:bodyPr/>
          <a:lstStyle/>
          <a:p>
            <a:fld id="{8360A3FE-047E-4188-A318-A624E51E95A9}" type="slidenum">
              <a:rPr lang="en-US" smtClean="0"/>
              <a:t>9</a:t>
            </a:fld>
            <a:endParaRPr lang="en-US"/>
          </a:p>
        </p:txBody>
      </p:sp>
    </p:spTree>
    <p:extLst>
      <p:ext uri="{BB962C8B-B14F-4D97-AF65-F5344CB8AC3E}">
        <p14:creationId xmlns:p14="http://schemas.microsoft.com/office/powerpoint/2010/main" val="1200430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11154</TotalTime>
  <Words>2991</Words>
  <Application>Microsoft Office PowerPoint</Application>
  <PresentationFormat>Widescreen</PresentationFormat>
  <Paragraphs>492</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Amasis MT Pro Medium</vt:lpstr>
      <vt:lpstr>Arial</vt:lpstr>
      <vt:lpstr>Calibri</vt:lpstr>
      <vt:lpstr>Calibri Light</vt:lpstr>
      <vt:lpstr>SpaceX</vt:lpstr>
      <vt:lpstr>Office Theme</vt:lpstr>
      <vt:lpstr>PowerPoint Presentation</vt:lpstr>
      <vt:lpstr>Table Of Contents</vt:lpstr>
      <vt:lpstr>Executive Summary</vt:lpstr>
      <vt:lpstr>Introduction</vt:lpstr>
      <vt:lpstr>PowerPoint Presentation</vt:lpstr>
      <vt:lpstr>Methodology</vt:lpstr>
      <vt:lpstr>Data Collection – SpaceX API </vt:lpstr>
      <vt:lpstr>Data Collection – Web Scrapping</vt:lpstr>
      <vt:lpstr>Data Wrangling</vt:lpstr>
      <vt:lpstr>EDA – Visualization </vt:lpstr>
      <vt:lpstr>EDA – SQL </vt:lpstr>
      <vt:lpstr>Map – Folium</vt:lpstr>
      <vt:lpstr>Dashboard – Plotly</vt:lpstr>
      <vt:lpstr>Predictive Analytics (Classification)</vt:lpstr>
      <vt:lpstr>Results Summary</vt:lpstr>
      <vt:lpstr>PowerPoint Presentation</vt:lpstr>
      <vt:lpstr>Flight Number vs. Launch Site</vt:lpstr>
      <vt:lpstr>Payload vs. Launch Site</vt:lpstr>
      <vt:lpstr>Success Rate vs. Orbit Type</vt:lpstr>
      <vt:lpstr>Flight Number vs. Orbit</vt:lpstr>
      <vt:lpstr>Payload vs. Orbit Type</vt:lpstr>
      <vt:lpstr>Launch Success Yearly Trend</vt:lpstr>
      <vt:lpstr>All Launch Site Names</vt:lpstr>
      <vt:lpstr>PowerPoint Presentation</vt:lpstr>
      <vt:lpstr>Total Payload Mass</vt:lpstr>
      <vt:lpstr>PowerPoint Presentation</vt:lpstr>
      <vt:lpstr>PowerPoint Presentation</vt:lpstr>
      <vt:lpstr>PowerPoint Presentation</vt:lpstr>
      <vt:lpstr>PowerPoint Presentation</vt:lpstr>
      <vt:lpstr>PowerPoint Presentation</vt:lpstr>
      <vt:lpstr>2015 Launch Records</vt:lpstr>
      <vt:lpstr>Rank Landing Outcomes Between 2010-06-04 &amp;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Accuracy</vt:lpstr>
      <vt:lpstr>Confusion Matrix</vt:lpstr>
      <vt:lpstr>Conclusion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herman pardo</dc:creator>
  <cp:lastModifiedBy>herman pardo</cp:lastModifiedBy>
  <cp:revision>41</cp:revision>
  <dcterms:created xsi:type="dcterms:W3CDTF">2023-04-20T13:24:17Z</dcterms:created>
  <dcterms:modified xsi:type="dcterms:W3CDTF">2023-05-03T02:14:20Z</dcterms:modified>
</cp:coreProperties>
</file>